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2" r:id="rId5"/>
  </p:sldMasterIdLst>
  <p:notesMasterIdLst>
    <p:notesMasterId r:id="rId16"/>
  </p:notesMasterIdLst>
  <p:sldIdLst>
    <p:sldId id="939" r:id="rId6"/>
    <p:sldId id="927" r:id="rId7"/>
    <p:sldId id="928" r:id="rId8"/>
    <p:sldId id="306" r:id="rId9"/>
    <p:sldId id="1281" r:id="rId10"/>
    <p:sldId id="1276" r:id="rId11"/>
    <p:sldId id="1282" r:id="rId12"/>
    <p:sldId id="1277" r:id="rId13"/>
    <p:sldId id="1267" r:id="rId14"/>
    <p:sldId id="62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53"/>
    <p:restoredTop sz="92185"/>
  </p:normalViewPr>
  <p:slideViewPr>
    <p:cSldViewPr snapToGrid="0">
      <p:cViewPr varScale="1">
        <p:scale>
          <a:sx n="110" d="100"/>
          <a:sy n="110" d="100"/>
        </p:scale>
        <p:origin x="56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sz="1400" b="1" i="0" dirty="0">
                <a:solidFill>
                  <a:srgbClr val="1B365D"/>
                </a:solidFill>
                <a:latin typeface="Arial"/>
              </a:rPr>
              <a:t>Self-reported MVPA, min/week</a:t>
            </a:r>
          </a:p>
        </c:rich>
      </c:tx>
      <c:overlay val="0"/>
    </c:title>
    <c:autoTitleDeleted val="0"/>
    <c:plotArea>
      <c:layout/>
      <c:lineChart>
        <c:grouping val="standard"/>
        <c:varyColors val="0"/>
        <c:ser>
          <c:idx val="0"/>
          <c:order val="0"/>
          <c:tx>
            <c:strRef>
              <c:f>Sheet1!$B$1</c:f>
              <c:strCache>
                <c:ptCount val="1"/>
                <c:pt idx="0">
                  <c:v>Mean self-reported MVPA</c:v>
                </c:pt>
              </c:strCache>
            </c:strRef>
          </c:tx>
          <c:spPr>
            <a:ln w="38100">
              <a:solidFill>
                <a:srgbClr val="0A799A"/>
              </a:solidFill>
            </a:ln>
          </c:spPr>
          <c:marker>
            <c:symbol val="circle"/>
            <c:size val="9"/>
            <c:spPr>
              <a:solidFill>
                <a:srgbClr val="0A799A"/>
              </a:solidFill>
              <a:ln>
                <a:solidFill>
                  <a:srgbClr val="0A799A"/>
                </a:solidFill>
              </a:ln>
            </c:spPr>
          </c:marker>
          <c:dLbls>
            <c:numFmt formatCode="0.0" sourceLinked="0"/>
            <c:spPr>
              <a:noFill/>
              <a:ln>
                <a:noFill/>
              </a:ln>
              <a:effectLst/>
            </c:spPr>
            <c:txPr>
              <a:bodyPr/>
              <a:lstStyle/>
              <a:p>
                <a:pPr>
                  <a:defRPr sz="1100" b="1">
                    <a:solidFill>
                      <a:srgbClr val="1B365D"/>
                    </a:solidFill>
                    <a:latin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Baseline</c:v>
                </c:pt>
                <c:pt idx="1">
                  <c:v>Wk 2</c:v>
                </c:pt>
                <c:pt idx="2">
                  <c:v>Wk 4</c:v>
                </c:pt>
                <c:pt idx="3">
                  <c:v>Wk 6</c:v>
                </c:pt>
                <c:pt idx="4">
                  <c:v>Wk 8</c:v>
                </c:pt>
                <c:pt idx="5">
                  <c:v>Wk 10</c:v>
                </c:pt>
                <c:pt idx="6">
                  <c:v>Wk 12</c:v>
                </c:pt>
              </c:strCache>
            </c:strRef>
          </c:cat>
          <c:val>
            <c:numRef>
              <c:f>Sheet1!$B$2:$B$8</c:f>
              <c:numCache>
                <c:formatCode>General</c:formatCode>
                <c:ptCount val="7"/>
                <c:pt idx="0">
                  <c:v>75.5</c:v>
                </c:pt>
                <c:pt idx="1">
                  <c:v>99.2</c:v>
                </c:pt>
                <c:pt idx="2">
                  <c:v>105.8</c:v>
                </c:pt>
                <c:pt idx="3">
                  <c:v>97.2</c:v>
                </c:pt>
                <c:pt idx="4">
                  <c:v>90.5</c:v>
                </c:pt>
                <c:pt idx="5">
                  <c:v>121.4</c:v>
                </c:pt>
                <c:pt idx="6">
                  <c:v>131.80000000000001</c:v>
                </c:pt>
              </c:numCache>
            </c:numRef>
          </c:val>
          <c:smooth val="0"/>
          <c:extLst>
            <c:ext xmlns:c16="http://schemas.microsoft.com/office/drawing/2014/chart" uri="{C3380CC4-5D6E-409C-BE32-E72D297353CC}">
              <c16:uniqueId val="{00000000-0F8A-0743-9561-516D0C413271}"/>
            </c:ext>
          </c:extLst>
        </c:ser>
        <c:ser>
          <c:idx val="1"/>
          <c:order val="1"/>
          <c:tx>
            <c:strRef>
              <c:f>Sheet1!$C$1</c:f>
              <c:strCache>
                <c:ptCount val="1"/>
                <c:pt idx="0">
                  <c:v>Guideline (150 min/wk)</c:v>
                </c:pt>
              </c:strCache>
            </c:strRef>
          </c:tx>
          <c:spPr>
            <a:ln w="22225">
              <a:solidFill>
                <a:srgbClr val="8C96A3"/>
              </a:solidFill>
              <a:prstDash val="dash"/>
            </a:ln>
          </c:spPr>
          <c:marker>
            <c:symbol val="none"/>
          </c:marker>
          <c:cat>
            <c:strRef>
              <c:f>Sheet1!$A$2:$A$8</c:f>
              <c:strCache>
                <c:ptCount val="7"/>
                <c:pt idx="0">
                  <c:v>Baseline</c:v>
                </c:pt>
                <c:pt idx="1">
                  <c:v>Wk 2</c:v>
                </c:pt>
                <c:pt idx="2">
                  <c:v>Wk 4</c:v>
                </c:pt>
                <c:pt idx="3">
                  <c:v>Wk 6</c:v>
                </c:pt>
                <c:pt idx="4">
                  <c:v>Wk 8</c:v>
                </c:pt>
                <c:pt idx="5">
                  <c:v>Wk 10</c:v>
                </c:pt>
                <c:pt idx="6">
                  <c:v>Wk 12</c:v>
                </c:pt>
              </c:strCache>
            </c:strRef>
          </c:cat>
          <c:val>
            <c:numRef>
              <c:f>Sheet1!$C$2:$C$8</c:f>
              <c:numCache>
                <c:formatCode>General</c:formatCode>
                <c:ptCount val="7"/>
                <c:pt idx="0">
                  <c:v>150</c:v>
                </c:pt>
                <c:pt idx="1">
                  <c:v>150</c:v>
                </c:pt>
                <c:pt idx="2">
                  <c:v>150</c:v>
                </c:pt>
                <c:pt idx="3">
                  <c:v>150</c:v>
                </c:pt>
                <c:pt idx="4">
                  <c:v>150</c:v>
                </c:pt>
                <c:pt idx="5">
                  <c:v>150</c:v>
                </c:pt>
                <c:pt idx="6">
                  <c:v>150</c:v>
                </c:pt>
              </c:numCache>
            </c:numRef>
          </c:val>
          <c:smooth val="0"/>
          <c:extLst>
            <c:ext xmlns:c16="http://schemas.microsoft.com/office/drawing/2014/chart" uri="{C3380CC4-5D6E-409C-BE32-E72D297353CC}">
              <c16:uniqueId val="{00000001-0F8A-0743-9561-516D0C413271}"/>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out"/>
        <c:minorTickMark val="none"/>
        <c:tickLblPos val="nextTo"/>
        <c:spPr>
          <a:ln>
            <a:solidFill>
              <a:srgbClr val="8C96A3"/>
            </a:solidFill>
          </a:ln>
        </c:spPr>
        <c:txPr>
          <a:bodyPr/>
          <a:lstStyle/>
          <a:p>
            <a:pPr>
              <a:defRPr sz="1100">
                <a:solidFill>
                  <a:srgbClr val="1B365D"/>
                </a:solidFill>
              </a:defRPr>
            </a:pPr>
            <a:endParaRPr lang="en-US"/>
          </a:p>
        </c:txPr>
        <c:crossAx val="2140495176"/>
        <c:crosses val="autoZero"/>
        <c:auto val="1"/>
        <c:lblAlgn val="ctr"/>
        <c:lblOffset val="100"/>
        <c:noMultiLvlLbl val="0"/>
      </c:catAx>
      <c:valAx>
        <c:axId val="2140495176"/>
        <c:scaling>
          <c:orientation val="minMax"/>
          <c:max val="175"/>
          <c:min val="0"/>
        </c:scaling>
        <c:delete val="0"/>
        <c:axPos val="l"/>
        <c:majorGridlines>
          <c:spPr>
            <a:ln>
              <a:solidFill>
                <a:srgbClr val="E3E6EA"/>
              </a:solidFill>
            </a:ln>
          </c:spPr>
        </c:majorGridlines>
        <c:numFmt formatCode="General" sourceLinked="1"/>
        <c:majorTickMark val="out"/>
        <c:minorTickMark val="none"/>
        <c:tickLblPos val="nextTo"/>
        <c:spPr>
          <a:ln>
            <a:noFill/>
          </a:ln>
        </c:spPr>
        <c:txPr>
          <a:bodyPr/>
          <a:lstStyle/>
          <a:p>
            <a:pPr>
              <a:defRPr sz="1100">
                <a:solidFill>
                  <a:srgbClr val="1B365D"/>
                </a:solidFill>
              </a:defRPr>
            </a:pPr>
            <a:endParaRPr lang="en-US"/>
          </a:p>
        </c:txPr>
        <c:crossAx val="2118791784"/>
        <c:crosses val="autoZero"/>
        <c:crossBetween val="between"/>
        <c:majorUnit val="25"/>
      </c:valAx>
    </c:plotArea>
    <c:legend>
      <c:legendPos val="b"/>
      <c:overlay val="0"/>
      <c:txPr>
        <a:bodyPr/>
        <a:lstStyle/>
        <a:p>
          <a:pPr>
            <a:defRPr sz="1100">
              <a:solidFill>
                <a:srgbClr val="1B365D"/>
              </a:solidFill>
              <a:latin typeface="Arial"/>
            </a:defRPr>
          </a:pPr>
          <a:endParaRPr lang="en-US"/>
        </a:p>
      </c:txPr>
    </c:legend>
    <c:plotVisOnly val="1"/>
    <c:dispBlanksAs val="gap"/>
    <c:showDLblsOverMax val="0"/>
  </c:chart>
  <c:txPr>
    <a:bodyPr/>
    <a:lstStyle/>
    <a:p>
      <a:pPr>
        <a:defRPr sz="1100">
          <a:solidFill>
            <a:srgbClr val="1B365D"/>
          </a:solidFill>
          <a:latin typeface="Arial"/>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3_1#2">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C9907E-FDAC-8943-A45F-D4AB8777D5B3}" type="doc">
      <dgm:prSet loTypeId="urn:microsoft.com/office/officeart/2005/8/layout/hProcess4" loCatId="" qsTypeId="urn:microsoft.com/office/officeart/2005/8/quickstyle/simple5#2" qsCatId="simple" csTypeId="urn:microsoft.com/office/officeart/2005/8/colors/accent3_1#2" csCatId="accent3" phldr="1"/>
      <dgm:spPr/>
      <dgm:t>
        <a:bodyPr/>
        <a:lstStyle/>
        <a:p>
          <a:endParaRPr lang="en-US"/>
        </a:p>
      </dgm:t>
    </dgm:pt>
    <dgm:pt modelId="{2DDFAE81-798A-7F42-8C25-0C03D7D76084}">
      <dgm:prSet phldrT="[Text]" custT="1"/>
      <dgm:spPr/>
      <dgm:t>
        <a:bodyPr/>
        <a:lstStyle/>
        <a:p>
          <a:r>
            <a:rPr lang="en-US" sz="2000" b="0"/>
            <a:t>Patient questionnaires</a:t>
          </a:r>
        </a:p>
      </dgm:t>
    </dgm:pt>
    <dgm:pt modelId="{2B1938BC-E457-CA44-BE90-C194861524C8}" type="parTrans" cxnId="{C293EA73-CC39-5240-B397-725B1C702497}">
      <dgm:prSet/>
      <dgm:spPr/>
      <dgm:t>
        <a:bodyPr/>
        <a:lstStyle/>
        <a:p>
          <a:endParaRPr lang="en-US"/>
        </a:p>
      </dgm:t>
    </dgm:pt>
    <dgm:pt modelId="{72064575-E4C8-AC47-A2D0-1EFE90B5BF04}" type="sibTrans" cxnId="{C293EA73-CC39-5240-B397-725B1C702497}">
      <dgm:prSet/>
      <dgm:spPr/>
      <dgm:t>
        <a:bodyPr/>
        <a:lstStyle/>
        <a:p>
          <a:endParaRPr lang="en-US"/>
        </a:p>
      </dgm:t>
    </dgm:pt>
    <dgm:pt modelId="{C247B43B-6BF9-5F43-B262-1BCAEDDD1D16}">
      <dgm:prSet phldrT="[Text]" custT="1"/>
      <dgm:spPr/>
      <dgm:t>
        <a:bodyPr/>
        <a:lstStyle/>
        <a:p>
          <a:pPr>
            <a:buFont typeface="Wingdings" pitchFamily="2" charset="2"/>
            <a:buChar char="q"/>
          </a:pPr>
          <a:r>
            <a:rPr lang="en-US" sz="1500"/>
            <a:t>Validated assessments         </a:t>
          </a:r>
          <a:r>
            <a:rPr lang="en-US" sz="1300"/>
            <a:t>(i.e. PRO-CTCAE)</a:t>
          </a:r>
        </a:p>
      </dgm:t>
    </dgm:pt>
    <dgm:pt modelId="{2EDE09FC-2B85-E24D-B642-8321318D18B1}" type="parTrans" cxnId="{28624269-0EEB-3540-BD60-0E8049445FAE}">
      <dgm:prSet/>
      <dgm:spPr/>
      <dgm:t>
        <a:bodyPr/>
        <a:lstStyle/>
        <a:p>
          <a:endParaRPr lang="en-US"/>
        </a:p>
      </dgm:t>
    </dgm:pt>
    <dgm:pt modelId="{F1A58456-62B6-EE4C-B2AF-9D301A6CCD53}" type="sibTrans" cxnId="{28624269-0EEB-3540-BD60-0E8049445FAE}">
      <dgm:prSet/>
      <dgm:spPr/>
      <dgm:t>
        <a:bodyPr/>
        <a:lstStyle/>
        <a:p>
          <a:endParaRPr lang="en-US"/>
        </a:p>
      </dgm:t>
    </dgm:pt>
    <dgm:pt modelId="{92AF13F9-403F-E04D-8F9B-BB42732FBDBC}">
      <dgm:prSet phldrT="[Text]" custT="1"/>
      <dgm:spPr/>
      <dgm:t>
        <a:bodyPr/>
        <a:lstStyle/>
        <a:p>
          <a:pPr>
            <a:spcAft>
              <a:spcPts val="0"/>
            </a:spcAft>
          </a:pPr>
          <a:r>
            <a:rPr lang="en-US" sz="2000" b="0"/>
            <a:t>Clinician </a:t>
          </a:r>
        </a:p>
        <a:p>
          <a:pPr>
            <a:spcAft>
              <a:spcPts val="0"/>
            </a:spcAft>
          </a:pPr>
          <a:r>
            <a:rPr lang="en-US" sz="2000" b="0"/>
            <a:t>intervention</a:t>
          </a:r>
        </a:p>
      </dgm:t>
    </dgm:pt>
    <dgm:pt modelId="{22ED7AE4-8434-C74D-86F9-9EB030882848}" type="parTrans" cxnId="{9771AD8F-3746-254B-B89D-AD37FACE0B08}">
      <dgm:prSet/>
      <dgm:spPr/>
      <dgm:t>
        <a:bodyPr/>
        <a:lstStyle/>
        <a:p>
          <a:endParaRPr lang="en-US"/>
        </a:p>
      </dgm:t>
    </dgm:pt>
    <dgm:pt modelId="{22B28719-B142-A644-8E7C-1E6A5DE9A6FC}" type="sibTrans" cxnId="{9771AD8F-3746-254B-B89D-AD37FACE0B08}">
      <dgm:prSet/>
      <dgm:spPr/>
      <dgm:t>
        <a:bodyPr/>
        <a:lstStyle/>
        <a:p>
          <a:endParaRPr lang="en-US"/>
        </a:p>
      </dgm:t>
    </dgm:pt>
    <dgm:pt modelId="{905A0D62-181F-2046-923A-B9B756BFFB03}">
      <dgm:prSet phldrT="[Text]" custT="1"/>
      <dgm:spPr/>
      <dgm:t>
        <a:bodyPr/>
        <a:lstStyle/>
        <a:p>
          <a:pPr>
            <a:buFont typeface="Wingdings" pitchFamily="2" charset="2"/>
            <a:buChar char="ü"/>
          </a:pPr>
          <a:r>
            <a:rPr lang="en-US" sz="1500"/>
            <a:t>Counseling</a:t>
          </a:r>
        </a:p>
      </dgm:t>
    </dgm:pt>
    <dgm:pt modelId="{6049D1CD-DEAD-8F44-895F-35584449E5B6}" type="parTrans" cxnId="{AC783655-F3D2-2F44-9D15-5631DA8C73FA}">
      <dgm:prSet/>
      <dgm:spPr/>
      <dgm:t>
        <a:bodyPr/>
        <a:lstStyle/>
        <a:p>
          <a:endParaRPr lang="en-US"/>
        </a:p>
      </dgm:t>
    </dgm:pt>
    <dgm:pt modelId="{96E701DA-9F77-8C45-AA8A-954BAB38AE65}" type="sibTrans" cxnId="{AC783655-F3D2-2F44-9D15-5631DA8C73FA}">
      <dgm:prSet/>
      <dgm:spPr/>
      <dgm:t>
        <a:bodyPr/>
        <a:lstStyle/>
        <a:p>
          <a:endParaRPr lang="en-US"/>
        </a:p>
      </dgm:t>
    </dgm:pt>
    <dgm:pt modelId="{258E4118-7382-FA45-9EA0-5EE2B48E30D8}">
      <dgm:prSet phldrT="[Text]" custT="1"/>
      <dgm:spPr/>
      <dgm:t>
        <a:bodyPr/>
        <a:lstStyle/>
        <a:p>
          <a:r>
            <a:rPr lang="en-US" sz="2000"/>
            <a:t>Patient-centered outcomes</a:t>
          </a:r>
        </a:p>
      </dgm:t>
    </dgm:pt>
    <dgm:pt modelId="{87FD5DEB-E48A-264C-9E53-31DAD30A2858}" type="parTrans" cxnId="{E0B85381-D50B-404A-8A18-61533C039186}">
      <dgm:prSet/>
      <dgm:spPr/>
      <dgm:t>
        <a:bodyPr/>
        <a:lstStyle/>
        <a:p>
          <a:endParaRPr lang="en-US"/>
        </a:p>
      </dgm:t>
    </dgm:pt>
    <dgm:pt modelId="{37FBE629-7499-9F47-B0B8-9408D0B36CD5}" type="sibTrans" cxnId="{E0B85381-D50B-404A-8A18-61533C039186}">
      <dgm:prSet/>
      <dgm:spPr/>
      <dgm:t>
        <a:bodyPr/>
        <a:lstStyle/>
        <a:p>
          <a:endParaRPr lang="en-US"/>
        </a:p>
      </dgm:t>
    </dgm:pt>
    <dgm:pt modelId="{0C495E18-9DFE-7D46-82C9-CF4C136FE709}">
      <dgm:prSet phldrT="[Text]" custT="1"/>
      <dgm:spPr/>
      <dgm:t>
        <a:bodyPr/>
        <a:lstStyle/>
        <a:p>
          <a:endParaRPr lang="en-US" sz="1800"/>
        </a:p>
      </dgm:t>
    </dgm:pt>
    <dgm:pt modelId="{9659212F-0AC7-5942-B71A-DDBB856F02B3}" type="parTrans" cxnId="{79DC45EA-34DA-A045-8566-A0F508F07450}">
      <dgm:prSet/>
      <dgm:spPr/>
      <dgm:t>
        <a:bodyPr/>
        <a:lstStyle/>
        <a:p>
          <a:endParaRPr lang="en-US"/>
        </a:p>
      </dgm:t>
    </dgm:pt>
    <dgm:pt modelId="{F8CD7C59-553F-7243-8C0B-288138B3D630}" type="sibTrans" cxnId="{79DC45EA-34DA-A045-8566-A0F508F07450}">
      <dgm:prSet/>
      <dgm:spPr/>
      <dgm:t>
        <a:bodyPr/>
        <a:lstStyle/>
        <a:p>
          <a:endParaRPr lang="en-US"/>
        </a:p>
      </dgm:t>
    </dgm:pt>
    <dgm:pt modelId="{5C353221-15AB-294E-BF3B-638A1F5F2BC4}">
      <dgm:prSet custT="1"/>
      <dgm:spPr/>
      <dgm:t>
        <a:bodyPr/>
        <a:lstStyle/>
        <a:p>
          <a:pPr>
            <a:buFont typeface="Wingdings" pitchFamily="2" charset="2"/>
            <a:buChar char="v"/>
          </a:pPr>
          <a:r>
            <a:rPr lang="en-US" sz="1500"/>
            <a:t>Unplanned visits</a:t>
          </a:r>
        </a:p>
      </dgm:t>
    </dgm:pt>
    <dgm:pt modelId="{1ABE64C5-C6E4-884C-858E-1D2049BD66F3}" type="parTrans" cxnId="{221211B7-5EE1-DD4A-9463-324CA904EBC4}">
      <dgm:prSet/>
      <dgm:spPr/>
      <dgm:t>
        <a:bodyPr/>
        <a:lstStyle/>
        <a:p>
          <a:endParaRPr lang="en-US"/>
        </a:p>
      </dgm:t>
    </dgm:pt>
    <dgm:pt modelId="{67F02593-42A5-4044-8C6C-84090655C103}" type="sibTrans" cxnId="{221211B7-5EE1-DD4A-9463-324CA904EBC4}">
      <dgm:prSet/>
      <dgm:spPr/>
      <dgm:t>
        <a:bodyPr/>
        <a:lstStyle/>
        <a:p>
          <a:endParaRPr lang="en-US"/>
        </a:p>
      </dgm:t>
    </dgm:pt>
    <dgm:pt modelId="{9B92AEF7-30CB-284E-BA57-3A3DBDB31D0A}">
      <dgm:prSet phldrT="[Text]" custT="1"/>
      <dgm:spPr/>
      <dgm:t>
        <a:bodyPr/>
        <a:lstStyle/>
        <a:p>
          <a:endParaRPr lang="en-US" sz="1000"/>
        </a:p>
      </dgm:t>
    </dgm:pt>
    <dgm:pt modelId="{8F565290-9334-7C4D-BF4E-6DB257AF6409}" type="parTrans" cxnId="{C762617C-C3DD-5A4E-9B53-0F6C4A28904C}">
      <dgm:prSet/>
      <dgm:spPr/>
      <dgm:t>
        <a:bodyPr/>
        <a:lstStyle/>
        <a:p>
          <a:endParaRPr lang="en-US"/>
        </a:p>
      </dgm:t>
    </dgm:pt>
    <dgm:pt modelId="{FC6AB89E-0F9C-D441-BC12-E2A7F8E26AA2}" type="sibTrans" cxnId="{C762617C-C3DD-5A4E-9B53-0F6C4A28904C}">
      <dgm:prSet/>
      <dgm:spPr/>
      <dgm:t>
        <a:bodyPr/>
        <a:lstStyle/>
        <a:p>
          <a:endParaRPr lang="en-US"/>
        </a:p>
      </dgm:t>
    </dgm:pt>
    <dgm:pt modelId="{D7B8F47C-B076-5645-8B76-507EF7848150}">
      <dgm:prSet custT="1"/>
      <dgm:spPr/>
      <dgm:t>
        <a:bodyPr/>
        <a:lstStyle/>
        <a:p>
          <a:pPr>
            <a:buFont typeface="Wingdings" pitchFamily="2" charset="2"/>
            <a:buChar char="v"/>
          </a:pPr>
          <a:r>
            <a:rPr lang="en-US" sz="1500"/>
            <a:t>Symptoms/AEs</a:t>
          </a:r>
        </a:p>
      </dgm:t>
    </dgm:pt>
    <dgm:pt modelId="{2CE864BB-3376-9A47-A68E-21ED3E5CF9ED}" type="parTrans" cxnId="{688112E1-8E32-AF48-B7E1-AC683B93F76F}">
      <dgm:prSet/>
      <dgm:spPr/>
      <dgm:t>
        <a:bodyPr/>
        <a:lstStyle/>
        <a:p>
          <a:endParaRPr lang="en-US"/>
        </a:p>
      </dgm:t>
    </dgm:pt>
    <dgm:pt modelId="{C0DC2D3E-3A71-CE41-905B-9627093CF72C}" type="sibTrans" cxnId="{688112E1-8E32-AF48-B7E1-AC683B93F76F}">
      <dgm:prSet/>
      <dgm:spPr/>
      <dgm:t>
        <a:bodyPr/>
        <a:lstStyle/>
        <a:p>
          <a:endParaRPr lang="en-US"/>
        </a:p>
      </dgm:t>
    </dgm:pt>
    <dgm:pt modelId="{E67E71B1-1448-4941-A061-4B9FEFB479EC}">
      <dgm:prSet custT="1"/>
      <dgm:spPr/>
      <dgm:t>
        <a:bodyPr/>
        <a:lstStyle/>
        <a:p>
          <a:pPr>
            <a:buFont typeface="Wingdings" pitchFamily="2" charset="2"/>
            <a:buChar char="v"/>
          </a:pPr>
          <a:r>
            <a:rPr lang="en-US" sz="1500"/>
            <a:t>Psychosocial</a:t>
          </a:r>
        </a:p>
      </dgm:t>
    </dgm:pt>
    <dgm:pt modelId="{29E5D5C4-FB50-FE43-8A0F-A121AA864B62}" type="parTrans" cxnId="{3794D4B6-0AFE-7E44-A515-1C7EF55610DB}">
      <dgm:prSet/>
      <dgm:spPr/>
      <dgm:t>
        <a:bodyPr/>
        <a:lstStyle/>
        <a:p>
          <a:endParaRPr lang="en-US"/>
        </a:p>
      </dgm:t>
    </dgm:pt>
    <dgm:pt modelId="{FCA93894-1525-FE4F-8AD5-426361B7CF69}" type="sibTrans" cxnId="{3794D4B6-0AFE-7E44-A515-1C7EF55610DB}">
      <dgm:prSet/>
      <dgm:spPr/>
      <dgm:t>
        <a:bodyPr/>
        <a:lstStyle/>
        <a:p>
          <a:endParaRPr lang="en-US"/>
        </a:p>
      </dgm:t>
    </dgm:pt>
    <dgm:pt modelId="{5688CC1F-655D-3946-9E5E-06871AEF6B92}">
      <dgm:prSet custT="1"/>
      <dgm:spPr/>
      <dgm:t>
        <a:bodyPr/>
        <a:lstStyle/>
        <a:p>
          <a:pPr>
            <a:buFont typeface="Wingdings" pitchFamily="2" charset="2"/>
            <a:buChar char="v"/>
          </a:pPr>
          <a:r>
            <a:rPr lang="en-US" sz="1500"/>
            <a:t>QOL</a:t>
          </a:r>
        </a:p>
      </dgm:t>
    </dgm:pt>
    <dgm:pt modelId="{21091FFE-360A-2549-8669-C773BA1C84E4}" type="parTrans" cxnId="{26BD892A-B78E-F34B-8430-C23BA03F8B13}">
      <dgm:prSet/>
      <dgm:spPr/>
      <dgm:t>
        <a:bodyPr/>
        <a:lstStyle/>
        <a:p>
          <a:endParaRPr lang="en-US"/>
        </a:p>
      </dgm:t>
    </dgm:pt>
    <dgm:pt modelId="{F64990D3-A258-CF4C-A4AD-6F3E3328AB5B}" type="sibTrans" cxnId="{26BD892A-B78E-F34B-8430-C23BA03F8B13}">
      <dgm:prSet/>
      <dgm:spPr/>
      <dgm:t>
        <a:bodyPr/>
        <a:lstStyle/>
        <a:p>
          <a:endParaRPr lang="en-US"/>
        </a:p>
      </dgm:t>
    </dgm:pt>
    <dgm:pt modelId="{90CB34BB-820D-D14D-BE5A-818719430619}">
      <dgm:prSet phldrT="[Text]" custT="1"/>
      <dgm:spPr/>
      <dgm:t>
        <a:bodyPr/>
        <a:lstStyle/>
        <a:p>
          <a:pPr>
            <a:buFont typeface="Wingdings" pitchFamily="2" charset="2"/>
            <a:buChar char="ü"/>
          </a:pPr>
          <a:endParaRPr lang="en-US" sz="1600"/>
        </a:p>
      </dgm:t>
    </dgm:pt>
    <dgm:pt modelId="{F0E7D855-9AD2-6347-A2B4-494DA6E8FE27}" type="sibTrans" cxnId="{A286B410-53C9-0442-850F-43AAB89D2221}">
      <dgm:prSet/>
      <dgm:spPr/>
      <dgm:t>
        <a:bodyPr/>
        <a:lstStyle/>
        <a:p>
          <a:endParaRPr lang="en-US"/>
        </a:p>
      </dgm:t>
    </dgm:pt>
    <dgm:pt modelId="{0CC0019D-AB55-2744-A77C-EEE3278ED60F}" type="parTrans" cxnId="{A286B410-53C9-0442-850F-43AAB89D2221}">
      <dgm:prSet/>
      <dgm:spPr/>
      <dgm:t>
        <a:bodyPr/>
        <a:lstStyle/>
        <a:p>
          <a:endParaRPr lang="en-US"/>
        </a:p>
      </dgm:t>
    </dgm:pt>
    <dgm:pt modelId="{80949AE9-11A5-CD43-BB49-0D3BEB799D66}">
      <dgm:prSet phldrT="[Text]" custT="1"/>
      <dgm:spPr/>
      <dgm:t>
        <a:bodyPr/>
        <a:lstStyle/>
        <a:p>
          <a:pPr>
            <a:buFont typeface="Wingdings" pitchFamily="2" charset="2"/>
            <a:buChar char="ü"/>
          </a:pPr>
          <a:r>
            <a:rPr lang="en-US" sz="1500"/>
            <a:t>Meds</a:t>
          </a:r>
        </a:p>
      </dgm:t>
    </dgm:pt>
    <dgm:pt modelId="{3D7DF44C-F796-8046-8826-349D1AD35661}" type="sibTrans" cxnId="{F2F64F30-40D7-5A4F-895C-DF925D0AC030}">
      <dgm:prSet/>
      <dgm:spPr/>
      <dgm:t>
        <a:bodyPr/>
        <a:lstStyle/>
        <a:p>
          <a:endParaRPr lang="en-US"/>
        </a:p>
      </dgm:t>
    </dgm:pt>
    <dgm:pt modelId="{D9ECB883-CA21-6942-AC3E-EB3C7BD01096}" type="parTrans" cxnId="{F2F64F30-40D7-5A4F-895C-DF925D0AC030}">
      <dgm:prSet/>
      <dgm:spPr/>
      <dgm:t>
        <a:bodyPr/>
        <a:lstStyle/>
        <a:p>
          <a:endParaRPr lang="en-US"/>
        </a:p>
      </dgm:t>
    </dgm:pt>
    <dgm:pt modelId="{C46A5476-110C-0E44-8FFD-795022450A58}" type="pres">
      <dgm:prSet presAssocID="{26C9907E-FDAC-8943-A45F-D4AB8777D5B3}" presName="Name0" presStyleCnt="0">
        <dgm:presLayoutVars>
          <dgm:dir/>
          <dgm:animLvl val="lvl"/>
          <dgm:resizeHandles val="exact"/>
        </dgm:presLayoutVars>
      </dgm:prSet>
      <dgm:spPr/>
    </dgm:pt>
    <dgm:pt modelId="{4A622AEA-3898-C54E-B7EE-CDF34E12EA03}" type="pres">
      <dgm:prSet presAssocID="{26C9907E-FDAC-8943-A45F-D4AB8777D5B3}" presName="tSp" presStyleCnt="0"/>
      <dgm:spPr/>
    </dgm:pt>
    <dgm:pt modelId="{056C2431-2291-1D46-9C3F-CD8E758566EB}" type="pres">
      <dgm:prSet presAssocID="{26C9907E-FDAC-8943-A45F-D4AB8777D5B3}" presName="bSp" presStyleCnt="0"/>
      <dgm:spPr/>
    </dgm:pt>
    <dgm:pt modelId="{795A0A93-FF68-FD4E-A9C1-3FA0A819CE65}" type="pres">
      <dgm:prSet presAssocID="{26C9907E-FDAC-8943-A45F-D4AB8777D5B3}" presName="process" presStyleCnt="0"/>
      <dgm:spPr/>
    </dgm:pt>
    <dgm:pt modelId="{69C5B369-ACD2-A547-87F4-1BFA428781CF}" type="pres">
      <dgm:prSet presAssocID="{2DDFAE81-798A-7F42-8C25-0C03D7D76084}" presName="composite1" presStyleCnt="0"/>
      <dgm:spPr/>
    </dgm:pt>
    <dgm:pt modelId="{D8792618-55A1-8845-986D-32233F713435}" type="pres">
      <dgm:prSet presAssocID="{2DDFAE81-798A-7F42-8C25-0C03D7D76084}" presName="dummyNode1" presStyleLbl="node1" presStyleIdx="0" presStyleCnt="3"/>
      <dgm:spPr/>
    </dgm:pt>
    <dgm:pt modelId="{F136383B-DA00-0F4D-B4D9-C2DDF0D21829}" type="pres">
      <dgm:prSet presAssocID="{2DDFAE81-798A-7F42-8C25-0C03D7D76084}" presName="childNode1" presStyleLbl="bgAcc1" presStyleIdx="0" presStyleCnt="3" custScaleX="81960" custScaleY="66965" custLinFactNeighborX="6904" custLinFactNeighborY="-10769">
        <dgm:presLayoutVars>
          <dgm:bulletEnabled val="1"/>
        </dgm:presLayoutVars>
      </dgm:prSet>
      <dgm:spPr/>
    </dgm:pt>
    <dgm:pt modelId="{3DC27720-89A6-4147-BE56-1647DBCD701D}" type="pres">
      <dgm:prSet presAssocID="{2DDFAE81-798A-7F42-8C25-0C03D7D76084}" presName="childNode1tx" presStyleLbl="bgAcc1" presStyleIdx="0" presStyleCnt="3">
        <dgm:presLayoutVars>
          <dgm:bulletEnabled val="1"/>
        </dgm:presLayoutVars>
      </dgm:prSet>
      <dgm:spPr/>
    </dgm:pt>
    <dgm:pt modelId="{6E31D58F-85B7-BB4A-B0FC-AC97A3986391}" type="pres">
      <dgm:prSet presAssocID="{2DDFAE81-798A-7F42-8C25-0C03D7D76084}" presName="parentNode1" presStyleLbl="node1" presStyleIdx="0" presStyleCnt="3" custScaleX="96284" custScaleY="83978" custLinFactNeighborX="-8526" custLinFactNeighborY="-45084">
        <dgm:presLayoutVars>
          <dgm:chMax val="1"/>
          <dgm:bulletEnabled val="1"/>
        </dgm:presLayoutVars>
      </dgm:prSet>
      <dgm:spPr/>
    </dgm:pt>
    <dgm:pt modelId="{8FB57B7E-98A5-224D-8714-6DB00C405FB0}" type="pres">
      <dgm:prSet presAssocID="{2DDFAE81-798A-7F42-8C25-0C03D7D76084}" presName="connSite1" presStyleCnt="0"/>
      <dgm:spPr/>
    </dgm:pt>
    <dgm:pt modelId="{6235AC8C-4758-C34D-90BC-442212D52B86}" type="pres">
      <dgm:prSet presAssocID="{72064575-E4C8-AC47-A2D0-1EFE90B5BF04}" presName="Name9" presStyleLbl="sibTrans2D1" presStyleIdx="0" presStyleCnt="2" custAng="20132339" custLinFactNeighborY="-15906"/>
      <dgm:spPr/>
    </dgm:pt>
    <dgm:pt modelId="{F5A03B40-174A-C840-9B16-FDAF541AD25C}" type="pres">
      <dgm:prSet presAssocID="{92AF13F9-403F-E04D-8F9B-BB42732FBDBC}" presName="composite2" presStyleCnt="0"/>
      <dgm:spPr/>
    </dgm:pt>
    <dgm:pt modelId="{8472175B-8966-B245-B207-CF4496F4D178}" type="pres">
      <dgm:prSet presAssocID="{92AF13F9-403F-E04D-8F9B-BB42732FBDBC}" presName="dummyNode2" presStyleLbl="node1" presStyleIdx="0" presStyleCnt="3"/>
      <dgm:spPr/>
    </dgm:pt>
    <dgm:pt modelId="{281562A1-211F-E347-A874-19AC176F73E7}" type="pres">
      <dgm:prSet presAssocID="{92AF13F9-403F-E04D-8F9B-BB42732FBDBC}" presName="childNode2" presStyleLbl="bgAcc1" presStyleIdx="1" presStyleCnt="3" custScaleX="72957" custScaleY="60377" custLinFactNeighborX="-28513" custLinFactNeighborY="-2351">
        <dgm:presLayoutVars>
          <dgm:bulletEnabled val="1"/>
        </dgm:presLayoutVars>
      </dgm:prSet>
      <dgm:spPr/>
    </dgm:pt>
    <dgm:pt modelId="{052C77F7-96AC-424F-AF29-CF1D37D060F0}" type="pres">
      <dgm:prSet presAssocID="{92AF13F9-403F-E04D-8F9B-BB42732FBDBC}" presName="childNode2tx" presStyleLbl="bgAcc1" presStyleIdx="1" presStyleCnt="3">
        <dgm:presLayoutVars>
          <dgm:bulletEnabled val="1"/>
        </dgm:presLayoutVars>
      </dgm:prSet>
      <dgm:spPr/>
    </dgm:pt>
    <dgm:pt modelId="{9D75F848-400B-0E45-ABC7-F01A72A12EB5}" type="pres">
      <dgm:prSet presAssocID="{92AF13F9-403F-E04D-8F9B-BB42732FBDBC}" presName="parentNode2" presStyleLbl="node1" presStyleIdx="1" presStyleCnt="3" custAng="0" custScaleX="85618" custScaleY="87839" custLinFactNeighborX="-38306" custLinFactNeighborY="35782">
        <dgm:presLayoutVars>
          <dgm:chMax val="0"/>
          <dgm:bulletEnabled val="1"/>
        </dgm:presLayoutVars>
      </dgm:prSet>
      <dgm:spPr/>
    </dgm:pt>
    <dgm:pt modelId="{59D189FB-EC23-5548-BA60-8218C05E792E}" type="pres">
      <dgm:prSet presAssocID="{92AF13F9-403F-E04D-8F9B-BB42732FBDBC}" presName="connSite2" presStyleCnt="0"/>
      <dgm:spPr/>
    </dgm:pt>
    <dgm:pt modelId="{31D2A3F9-096D-BB43-AB37-8151A38B75BD}" type="pres">
      <dgm:prSet presAssocID="{22B28719-B142-A644-8E7C-1E6A5DE9A6FC}" presName="Name18" presStyleLbl="sibTrans2D1" presStyleIdx="1" presStyleCnt="2" custAng="529315" custLinFactNeighborY="11334"/>
      <dgm:spPr/>
    </dgm:pt>
    <dgm:pt modelId="{203B1967-7100-B146-954E-49316F6A840E}" type="pres">
      <dgm:prSet presAssocID="{258E4118-7382-FA45-9EA0-5EE2B48E30D8}" presName="composite1" presStyleCnt="0"/>
      <dgm:spPr/>
    </dgm:pt>
    <dgm:pt modelId="{17E1925F-6427-194E-AC60-C87F46140472}" type="pres">
      <dgm:prSet presAssocID="{258E4118-7382-FA45-9EA0-5EE2B48E30D8}" presName="dummyNode1" presStyleLbl="node1" presStyleIdx="1" presStyleCnt="3"/>
      <dgm:spPr/>
    </dgm:pt>
    <dgm:pt modelId="{40E69719-E265-E344-85A8-5AEEC1C58ED3}" type="pres">
      <dgm:prSet presAssocID="{258E4118-7382-FA45-9EA0-5EE2B48E30D8}" presName="childNode1" presStyleLbl="bgAcc1" presStyleIdx="2" presStyleCnt="3" custScaleY="85021" custLinFactNeighborX="-41693" custLinFactNeighborY="-2402">
        <dgm:presLayoutVars>
          <dgm:bulletEnabled val="1"/>
        </dgm:presLayoutVars>
      </dgm:prSet>
      <dgm:spPr/>
    </dgm:pt>
    <dgm:pt modelId="{A7281186-9780-844B-ADB4-7D467AB99A6A}" type="pres">
      <dgm:prSet presAssocID="{258E4118-7382-FA45-9EA0-5EE2B48E30D8}" presName="childNode1tx" presStyleLbl="bgAcc1" presStyleIdx="2" presStyleCnt="3">
        <dgm:presLayoutVars>
          <dgm:bulletEnabled val="1"/>
        </dgm:presLayoutVars>
      </dgm:prSet>
      <dgm:spPr/>
    </dgm:pt>
    <dgm:pt modelId="{F4C71A67-6262-A14F-AA0D-1301F88CDBD3}" type="pres">
      <dgm:prSet presAssocID="{258E4118-7382-FA45-9EA0-5EE2B48E30D8}" presName="parentNode1" presStyleLbl="node1" presStyleIdx="2" presStyleCnt="3" custScaleX="104488" custScaleY="77065" custLinFactNeighborX="-66187" custLinFactNeighborY="-25855">
        <dgm:presLayoutVars>
          <dgm:chMax val="1"/>
          <dgm:bulletEnabled val="1"/>
        </dgm:presLayoutVars>
      </dgm:prSet>
      <dgm:spPr/>
    </dgm:pt>
    <dgm:pt modelId="{D9715702-3BCB-B846-9662-741E8F29E57F}" type="pres">
      <dgm:prSet presAssocID="{258E4118-7382-FA45-9EA0-5EE2B48E30D8}" presName="connSite1" presStyleCnt="0"/>
      <dgm:spPr/>
    </dgm:pt>
  </dgm:ptLst>
  <dgm:cxnLst>
    <dgm:cxn modelId="{22FEFD02-E977-B942-8285-3A8C7C94EEDB}" type="presOf" srcId="{22B28719-B142-A644-8E7C-1E6A5DE9A6FC}" destId="{31D2A3F9-096D-BB43-AB37-8151A38B75BD}" srcOrd="0" destOrd="0" presId="urn:microsoft.com/office/officeart/2005/8/layout/hProcess4"/>
    <dgm:cxn modelId="{A286B410-53C9-0442-850F-43AAB89D2221}" srcId="{92AF13F9-403F-E04D-8F9B-BB42732FBDBC}" destId="{90CB34BB-820D-D14D-BE5A-818719430619}" srcOrd="2" destOrd="0" parTransId="{0CC0019D-AB55-2744-A77C-EEE3278ED60F}" sibTransId="{F0E7D855-9AD2-6347-A2B4-494DA6E8FE27}"/>
    <dgm:cxn modelId="{6EF80722-2509-A14B-91BC-1DFBD2563388}" type="presOf" srcId="{80949AE9-11A5-CD43-BB49-0D3BEB799D66}" destId="{281562A1-211F-E347-A874-19AC176F73E7}" srcOrd="0" destOrd="1" presId="urn:microsoft.com/office/officeart/2005/8/layout/hProcess4"/>
    <dgm:cxn modelId="{FB268D24-1307-8E4F-8BB2-9DF22F6CFE4D}" type="presOf" srcId="{9B92AEF7-30CB-284E-BA57-3A3DBDB31D0A}" destId="{F136383B-DA00-0F4D-B4D9-C2DDF0D21829}" srcOrd="0" destOrd="0" presId="urn:microsoft.com/office/officeart/2005/8/layout/hProcess4"/>
    <dgm:cxn modelId="{26BD892A-B78E-F34B-8430-C23BA03F8B13}" srcId="{258E4118-7382-FA45-9EA0-5EE2B48E30D8}" destId="{5688CC1F-655D-3946-9E5E-06871AEF6B92}" srcOrd="3" destOrd="0" parTransId="{21091FFE-360A-2549-8669-C773BA1C84E4}" sibTransId="{F64990D3-A258-CF4C-A4AD-6F3E3328AB5B}"/>
    <dgm:cxn modelId="{B192252B-C07D-4C45-85FE-27594A4E0F80}" type="presOf" srcId="{0C495E18-9DFE-7D46-82C9-CF4C136FE709}" destId="{A7281186-9780-844B-ADB4-7D467AB99A6A}" srcOrd="1" destOrd="4" presId="urn:microsoft.com/office/officeart/2005/8/layout/hProcess4"/>
    <dgm:cxn modelId="{F2F64F30-40D7-5A4F-895C-DF925D0AC030}" srcId="{92AF13F9-403F-E04D-8F9B-BB42732FBDBC}" destId="{80949AE9-11A5-CD43-BB49-0D3BEB799D66}" srcOrd="1" destOrd="0" parTransId="{D9ECB883-CA21-6942-AC3E-EB3C7BD01096}" sibTransId="{3D7DF44C-F796-8046-8826-349D1AD35661}"/>
    <dgm:cxn modelId="{9204D333-303C-3147-B13E-FB893415C773}" type="presOf" srcId="{D7B8F47C-B076-5645-8B76-507EF7848150}" destId="{40E69719-E265-E344-85A8-5AEEC1C58ED3}" srcOrd="0" destOrd="1" presId="urn:microsoft.com/office/officeart/2005/8/layout/hProcess4"/>
    <dgm:cxn modelId="{C3B7D83D-36E1-A547-AF4E-85FC2B2A2ABB}" type="presOf" srcId="{E67E71B1-1448-4941-A061-4B9FEFB479EC}" destId="{40E69719-E265-E344-85A8-5AEEC1C58ED3}" srcOrd="0" destOrd="2" presId="urn:microsoft.com/office/officeart/2005/8/layout/hProcess4"/>
    <dgm:cxn modelId="{1949B440-6687-CE4E-90EB-F0AE33C50D53}" type="presOf" srcId="{26C9907E-FDAC-8943-A45F-D4AB8777D5B3}" destId="{C46A5476-110C-0E44-8FFD-795022450A58}" srcOrd="0" destOrd="0" presId="urn:microsoft.com/office/officeart/2005/8/layout/hProcess4"/>
    <dgm:cxn modelId="{4D5C4E43-DA67-2F4F-AB48-30D462FE26FD}" type="presOf" srcId="{5688CC1F-655D-3946-9E5E-06871AEF6B92}" destId="{40E69719-E265-E344-85A8-5AEEC1C58ED3}" srcOrd="0" destOrd="3" presId="urn:microsoft.com/office/officeart/2005/8/layout/hProcess4"/>
    <dgm:cxn modelId="{FA6C6E4E-3AAE-F844-8C94-1571524D5CEC}" type="presOf" srcId="{2DDFAE81-798A-7F42-8C25-0C03D7D76084}" destId="{6E31D58F-85B7-BB4A-B0FC-AC97A3986391}" srcOrd="0" destOrd="0" presId="urn:microsoft.com/office/officeart/2005/8/layout/hProcess4"/>
    <dgm:cxn modelId="{F6259050-A733-DD48-B74A-8989625C9824}" type="presOf" srcId="{905A0D62-181F-2046-923A-B9B756BFFB03}" destId="{052C77F7-96AC-424F-AF29-CF1D37D060F0}" srcOrd="1" destOrd="0" presId="urn:microsoft.com/office/officeart/2005/8/layout/hProcess4"/>
    <dgm:cxn modelId="{AC783655-F3D2-2F44-9D15-5631DA8C73FA}" srcId="{92AF13F9-403F-E04D-8F9B-BB42732FBDBC}" destId="{905A0D62-181F-2046-923A-B9B756BFFB03}" srcOrd="0" destOrd="0" parTransId="{6049D1CD-DEAD-8F44-895F-35584449E5B6}" sibTransId="{96E701DA-9F77-8C45-AA8A-954BAB38AE65}"/>
    <dgm:cxn modelId="{8494EB55-69C3-AA45-9E47-6062C5076A23}" type="presOf" srcId="{C247B43B-6BF9-5F43-B262-1BCAEDDD1D16}" destId="{F136383B-DA00-0F4D-B4D9-C2DDF0D21829}" srcOrd="0" destOrd="1" presId="urn:microsoft.com/office/officeart/2005/8/layout/hProcess4"/>
    <dgm:cxn modelId="{28624269-0EEB-3540-BD60-0E8049445FAE}" srcId="{2DDFAE81-798A-7F42-8C25-0C03D7D76084}" destId="{C247B43B-6BF9-5F43-B262-1BCAEDDD1D16}" srcOrd="1" destOrd="0" parTransId="{2EDE09FC-2B85-E24D-B642-8321318D18B1}" sibTransId="{F1A58456-62B6-EE4C-B2AF-9D301A6CCD53}"/>
    <dgm:cxn modelId="{C293EA73-CC39-5240-B397-725B1C702497}" srcId="{26C9907E-FDAC-8943-A45F-D4AB8777D5B3}" destId="{2DDFAE81-798A-7F42-8C25-0C03D7D76084}" srcOrd="0" destOrd="0" parTransId="{2B1938BC-E457-CA44-BE90-C194861524C8}" sibTransId="{72064575-E4C8-AC47-A2D0-1EFE90B5BF04}"/>
    <dgm:cxn modelId="{C762617C-C3DD-5A4E-9B53-0F6C4A28904C}" srcId="{2DDFAE81-798A-7F42-8C25-0C03D7D76084}" destId="{9B92AEF7-30CB-284E-BA57-3A3DBDB31D0A}" srcOrd="0" destOrd="0" parTransId="{8F565290-9334-7C4D-BF4E-6DB257AF6409}" sibTransId="{FC6AB89E-0F9C-D441-BC12-E2A7F8E26AA2}"/>
    <dgm:cxn modelId="{E0B85381-D50B-404A-8A18-61533C039186}" srcId="{26C9907E-FDAC-8943-A45F-D4AB8777D5B3}" destId="{258E4118-7382-FA45-9EA0-5EE2B48E30D8}" srcOrd="2" destOrd="0" parTransId="{87FD5DEB-E48A-264C-9E53-31DAD30A2858}" sibTransId="{37FBE629-7499-9F47-B0B8-9408D0B36CD5}"/>
    <dgm:cxn modelId="{84B4AC83-85DD-1745-8ECB-CC82289A0265}" type="presOf" srcId="{92AF13F9-403F-E04D-8F9B-BB42732FBDBC}" destId="{9D75F848-400B-0E45-ABC7-F01A72A12EB5}" srcOrd="0" destOrd="0" presId="urn:microsoft.com/office/officeart/2005/8/layout/hProcess4"/>
    <dgm:cxn modelId="{9771AD8F-3746-254B-B89D-AD37FACE0B08}" srcId="{26C9907E-FDAC-8943-A45F-D4AB8777D5B3}" destId="{92AF13F9-403F-E04D-8F9B-BB42732FBDBC}" srcOrd="1" destOrd="0" parTransId="{22ED7AE4-8434-C74D-86F9-9EB030882848}" sibTransId="{22B28719-B142-A644-8E7C-1E6A5DE9A6FC}"/>
    <dgm:cxn modelId="{14592891-86CF-0543-A61B-CAACA13ACEB6}" type="presOf" srcId="{90CB34BB-820D-D14D-BE5A-818719430619}" destId="{281562A1-211F-E347-A874-19AC176F73E7}" srcOrd="0" destOrd="2" presId="urn:microsoft.com/office/officeart/2005/8/layout/hProcess4"/>
    <dgm:cxn modelId="{0DBE5695-EC3B-9647-9F67-83271ADABCE6}" type="presOf" srcId="{72064575-E4C8-AC47-A2D0-1EFE90B5BF04}" destId="{6235AC8C-4758-C34D-90BC-442212D52B86}" srcOrd="0" destOrd="0" presId="urn:microsoft.com/office/officeart/2005/8/layout/hProcess4"/>
    <dgm:cxn modelId="{32B5AD95-C520-B543-8581-289C5B88641B}" type="presOf" srcId="{5C353221-15AB-294E-BF3B-638A1F5F2BC4}" destId="{40E69719-E265-E344-85A8-5AEEC1C58ED3}" srcOrd="0" destOrd="0" presId="urn:microsoft.com/office/officeart/2005/8/layout/hProcess4"/>
    <dgm:cxn modelId="{AE592898-4ED2-664C-AF2B-12DC9B677DDC}" type="presOf" srcId="{0C495E18-9DFE-7D46-82C9-CF4C136FE709}" destId="{40E69719-E265-E344-85A8-5AEEC1C58ED3}" srcOrd="0" destOrd="4" presId="urn:microsoft.com/office/officeart/2005/8/layout/hProcess4"/>
    <dgm:cxn modelId="{2BE1FDA3-6CDA-1C40-90E8-2FAB8DCBE829}" type="presOf" srcId="{5688CC1F-655D-3946-9E5E-06871AEF6B92}" destId="{A7281186-9780-844B-ADB4-7D467AB99A6A}" srcOrd="1" destOrd="3" presId="urn:microsoft.com/office/officeart/2005/8/layout/hProcess4"/>
    <dgm:cxn modelId="{F0A011A5-E1AD-924D-888A-2E8E441E07DF}" type="presOf" srcId="{80949AE9-11A5-CD43-BB49-0D3BEB799D66}" destId="{052C77F7-96AC-424F-AF29-CF1D37D060F0}" srcOrd="1" destOrd="1" presId="urn:microsoft.com/office/officeart/2005/8/layout/hProcess4"/>
    <dgm:cxn modelId="{71D733A7-B686-E14C-9588-DED33AA7C487}" type="presOf" srcId="{258E4118-7382-FA45-9EA0-5EE2B48E30D8}" destId="{F4C71A67-6262-A14F-AA0D-1301F88CDBD3}" srcOrd="0" destOrd="0" presId="urn:microsoft.com/office/officeart/2005/8/layout/hProcess4"/>
    <dgm:cxn modelId="{8AC784AA-6F18-9646-B5BD-A2D111CF6211}" type="presOf" srcId="{90CB34BB-820D-D14D-BE5A-818719430619}" destId="{052C77F7-96AC-424F-AF29-CF1D37D060F0}" srcOrd="1" destOrd="2" presId="urn:microsoft.com/office/officeart/2005/8/layout/hProcess4"/>
    <dgm:cxn modelId="{3794D4B6-0AFE-7E44-A515-1C7EF55610DB}" srcId="{258E4118-7382-FA45-9EA0-5EE2B48E30D8}" destId="{E67E71B1-1448-4941-A061-4B9FEFB479EC}" srcOrd="2" destOrd="0" parTransId="{29E5D5C4-FB50-FE43-8A0F-A121AA864B62}" sibTransId="{FCA93894-1525-FE4F-8AD5-426361B7CF69}"/>
    <dgm:cxn modelId="{221211B7-5EE1-DD4A-9463-324CA904EBC4}" srcId="{258E4118-7382-FA45-9EA0-5EE2B48E30D8}" destId="{5C353221-15AB-294E-BF3B-638A1F5F2BC4}" srcOrd="0" destOrd="0" parTransId="{1ABE64C5-C6E4-884C-858E-1D2049BD66F3}" sibTransId="{67F02593-42A5-4044-8C6C-84090655C103}"/>
    <dgm:cxn modelId="{04A51DC7-468E-E540-8E86-A24070420824}" type="presOf" srcId="{D7B8F47C-B076-5645-8B76-507EF7848150}" destId="{A7281186-9780-844B-ADB4-7D467AB99A6A}" srcOrd="1" destOrd="1" presId="urn:microsoft.com/office/officeart/2005/8/layout/hProcess4"/>
    <dgm:cxn modelId="{58D73FC8-242B-F842-83C3-A69AECC00E0C}" type="presOf" srcId="{905A0D62-181F-2046-923A-B9B756BFFB03}" destId="{281562A1-211F-E347-A874-19AC176F73E7}" srcOrd="0" destOrd="0" presId="urn:microsoft.com/office/officeart/2005/8/layout/hProcess4"/>
    <dgm:cxn modelId="{17C62ACE-F055-D745-A464-532F6256B6CE}" type="presOf" srcId="{E67E71B1-1448-4941-A061-4B9FEFB479EC}" destId="{A7281186-9780-844B-ADB4-7D467AB99A6A}" srcOrd="1" destOrd="2" presId="urn:microsoft.com/office/officeart/2005/8/layout/hProcess4"/>
    <dgm:cxn modelId="{122498D5-BDA2-B44D-AB04-7BFCA1BA1095}" type="presOf" srcId="{5C353221-15AB-294E-BF3B-638A1F5F2BC4}" destId="{A7281186-9780-844B-ADB4-7D467AB99A6A}" srcOrd="1" destOrd="0" presId="urn:microsoft.com/office/officeart/2005/8/layout/hProcess4"/>
    <dgm:cxn modelId="{688112E1-8E32-AF48-B7E1-AC683B93F76F}" srcId="{258E4118-7382-FA45-9EA0-5EE2B48E30D8}" destId="{D7B8F47C-B076-5645-8B76-507EF7848150}" srcOrd="1" destOrd="0" parTransId="{2CE864BB-3376-9A47-A68E-21ED3E5CF9ED}" sibTransId="{C0DC2D3E-3A71-CE41-905B-9627093CF72C}"/>
    <dgm:cxn modelId="{79DC45EA-34DA-A045-8566-A0F508F07450}" srcId="{258E4118-7382-FA45-9EA0-5EE2B48E30D8}" destId="{0C495E18-9DFE-7D46-82C9-CF4C136FE709}" srcOrd="4" destOrd="0" parTransId="{9659212F-0AC7-5942-B71A-DDBB856F02B3}" sibTransId="{F8CD7C59-553F-7243-8C0B-288138B3D630}"/>
    <dgm:cxn modelId="{E65BEBEF-5224-BB42-A4BA-2292C37E387E}" type="presOf" srcId="{9B92AEF7-30CB-284E-BA57-3A3DBDB31D0A}" destId="{3DC27720-89A6-4147-BE56-1647DBCD701D}" srcOrd="1" destOrd="0" presId="urn:microsoft.com/office/officeart/2005/8/layout/hProcess4"/>
    <dgm:cxn modelId="{3A3C90FA-3E2C-F24E-ADAA-A74170CBB472}" type="presOf" srcId="{C247B43B-6BF9-5F43-B262-1BCAEDDD1D16}" destId="{3DC27720-89A6-4147-BE56-1647DBCD701D}" srcOrd="1" destOrd="1" presId="urn:microsoft.com/office/officeart/2005/8/layout/hProcess4"/>
    <dgm:cxn modelId="{1D165B5D-7E56-C44C-AC09-E269F5220F9A}" type="presParOf" srcId="{C46A5476-110C-0E44-8FFD-795022450A58}" destId="{4A622AEA-3898-C54E-B7EE-CDF34E12EA03}" srcOrd="0" destOrd="0" presId="urn:microsoft.com/office/officeart/2005/8/layout/hProcess4"/>
    <dgm:cxn modelId="{B51339BB-CAEB-EF41-A251-B13A16D46FFD}" type="presParOf" srcId="{C46A5476-110C-0E44-8FFD-795022450A58}" destId="{056C2431-2291-1D46-9C3F-CD8E758566EB}" srcOrd="1" destOrd="0" presId="urn:microsoft.com/office/officeart/2005/8/layout/hProcess4"/>
    <dgm:cxn modelId="{F7EAB8A4-4FCB-8F42-A939-80BC4D3E62FB}" type="presParOf" srcId="{C46A5476-110C-0E44-8FFD-795022450A58}" destId="{795A0A93-FF68-FD4E-A9C1-3FA0A819CE65}" srcOrd="2" destOrd="0" presId="urn:microsoft.com/office/officeart/2005/8/layout/hProcess4"/>
    <dgm:cxn modelId="{EAF0B8B1-DD5D-D244-823F-62B5977DF36F}" type="presParOf" srcId="{795A0A93-FF68-FD4E-A9C1-3FA0A819CE65}" destId="{69C5B369-ACD2-A547-87F4-1BFA428781CF}" srcOrd="0" destOrd="0" presId="urn:microsoft.com/office/officeart/2005/8/layout/hProcess4"/>
    <dgm:cxn modelId="{BE839B16-CC8F-E84B-878F-B8315FE9BB0C}" type="presParOf" srcId="{69C5B369-ACD2-A547-87F4-1BFA428781CF}" destId="{D8792618-55A1-8845-986D-32233F713435}" srcOrd="0" destOrd="0" presId="urn:microsoft.com/office/officeart/2005/8/layout/hProcess4"/>
    <dgm:cxn modelId="{15FFA48F-AB06-8C4D-8B10-390C76641CFC}" type="presParOf" srcId="{69C5B369-ACD2-A547-87F4-1BFA428781CF}" destId="{F136383B-DA00-0F4D-B4D9-C2DDF0D21829}" srcOrd="1" destOrd="0" presId="urn:microsoft.com/office/officeart/2005/8/layout/hProcess4"/>
    <dgm:cxn modelId="{00781C42-15B7-DF4D-B994-979C767275BD}" type="presParOf" srcId="{69C5B369-ACD2-A547-87F4-1BFA428781CF}" destId="{3DC27720-89A6-4147-BE56-1647DBCD701D}" srcOrd="2" destOrd="0" presId="urn:microsoft.com/office/officeart/2005/8/layout/hProcess4"/>
    <dgm:cxn modelId="{F357A4AF-5830-554D-B0EF-05EA588E4398}" type="presParOf" srcId="{69C5B369-ACD2-A547-87F4-1BFA428781CF}" destId="{6E31D58F-85B7-BB4A-B0FC-AC97A3986391}" srcOrd="3" destOrd="0" presId="urn:microsoft.com/office/officeart/2005/8/layout/hProcess4"/>
    <dgm:cxn modelId="{2BC542CB-887A-6F4B-9844-52FBB7A3F6B9}" type="presParOf" srcId="{69C5B369-ACD2-A547-87F4-1BFA428781CF}" destId="{8FB57B7E-98A5-224D-8714-6DB00C405FB0}" srcOrd="4" destOrd="0" presId="urn:microsoft.com/office/officeart/2005/8/layout/hProcess4"/>
    <dgm:cxn modelId="{0B11124E-862B-A24F-B842-F52580FF8D80}" type="presParOf" srcId="{795A0A93-FF68-FD4E-A9C1-3FA0A819CE65}" destId="{6235AC8C-4758-C34D-90BC-442212D52B86}" srcOrd="1" destOrd="0" presId="urn:microsoft.com/office/officeart/2005/8/layout/hProcess4"/>
    <dgm:cxn modelId="{8BE25496-C873-1D4B-A6EF-732804F20D8C}" type="presParOf" srcId="{795A0A93-FF68-FD4E-A9C1-3FA0A819CE65}" destId="{F5A03B40-174A-C840-9B16-FDAF541AD25C}" srcOrd="2" destOrd="0" presId="urn:microsoft.com/office/officeart/2005/8/layout/hProcess4"/>
    <dgm:cxn modelId="{A5AE538E-D8EB-6C45-833C-F6733552D0F8}" type="presParOf" srcId="{F5A03B40-174A-C840-9B16-FDAF541AD25C}" destId="{8472175B-8966-B245-B207-CF4496F4D178}" srcOrd="0" destOrd="0" presId="urn:microsoft.com/office/officeart/2005/8/layout/hProcess4"/>
    <dgm:cxn modelId="{24379D0D-7818-724B-B3BD-2C086D5FA5B5}" type="presParOf" srcId="{F5A03B40-174A-C840-9B16-FDAF541AD25C}" destId="{281562A1-211F-E347-A874-19AC176F73E7}" srcOrd="1" destOrd="0" presId="urn:microsoft.com/office/officeart/2005/8/layout/hProcess4"/>
    <dgm:cxn modelId="{EB79A11D-B96C-4D4E-90A6-B0A2D5548FD9}" type="presParOf" srcId="{F5A03B40-174A-C840-9B16-FDAF541AD25C}" destId="{052C77F7-96AC-424F-AF29-CF1D37D060F0}" srcOrd="2" destOrd="0" presId="urn:microsoft.com/office/officeart/2005/8/layout/hProcess4"/>
    <dgm:cxn modelId="{ECB2C949-B9B1-9345-A734-8C61332F562B}" type="presParOf" srcId="{F5A03B40-174A-C840-9B16-FDAF541AD25C}" destId="{9D75F848-400B-0E45-ABC7-F01A72A12EB5}" srcOrd="3" destOrd="0" presId="urn:microsoft.com/office/officeart/2005/8/layout/hProcess4"/>
    <dgm:cxn modelId="{F9EF242E-95BA-C149-B9F6-98CFE8706580}" type="presParOf" srcId="{F5A03B40-174A-C840-9B16-FDAF541AD25C}" destId="{59D189FB-EC23-5548-BA60-8218C05E792E}" srcOrd="4" destOrd="0" presId="urn:microsoft.com/office/officeart/2005/8/layout/hProcess4"/>
    <dgm:cxn modelId="{86DB2842-9CD6-9246-A9C2-A3F55141A217}" type="presParOf" srcId="{795A0A93-FF68-FD4E-A9C1-3FA0A819CE65}" destId="{31D2A3F9-096D-BB43-AB37-8151A38B75BD}" srcOrd="3" destOrd="0" presId="urn:microsoft.com/office/officeart/2005/8/layout/hProcess4"/>
    <dgm:cxn modelId="{4CA593BA-0AF0-F348-9B49-C6FDC1769A88}" type="presParOf" srcId="{795A0A93-FF68-FD4E-A9C1-3FA0A819CE65}" destId="{203B1967-7100-B146-954E-49316F6A840E}" srcOrd="4" destOrd="0" presId="urn:microsoft.com/office/officeart/2005/8/layout/hProcess4"/>
    <dgm:cxn modelId="{5F532D6F-5693-D74D-9473-EAD5B1C69B02}" type="presParOf" srcId="{203B1967-7100-B146-954E-49316F6A840E}" destId="{17E1925F-6427-194E-AC60-C87F46140472}" srcOrd="0" destOrd="0" presId="urn:microsoft.com/office/officeart/2005/8/layout/hProcess4"/>
    <dgm:cxn modelId="{A65EDC5B-4F80-874B-9FBB-EC1569BF2115}" type="presParOf" srcId="{203B1967-7100-B146-954E-49316F6A840E}" destId="{40E69719-E265-E344-85A8-5AEEC1C58ED3}" srcOrd="1" destOrd="0" presId="urn:microsoft.com/office/officeart/2005/8/layout/hProcess4"/>
    <dgm:cxn modelId="{93B243DA-5E3D-2A48-B73A-0CBC891AEE5D}" type="presParOf" srcId="{203B1967-7100-B146-954E-49316F6A840E}" destId="{A7281186-9780-844B-ADB4-7D467AB99A6A}" srcOrd="2" destOrd="0" presId="urn:microsoft.com/office/officeart/2005/8/layout/hProcess4"/>
    <dgm:cxn modelId="{C621BBD1-EEFD-1248-A334-AE98D0ABC022}" type="presParOf" srcId="{203B1967-7100-B146-954E-49316F6A840E}" destId="{F4C71A67-6262-A14F-AA0D-1301F88CDBD3}" srcOrd="3" destOrd="0" presId="urn:microsoft.com/office/officeart/2005/8/layout/hProcess4"/>
    <dgm:cxn modelId="{C0DA2972-99EB-B14A-AEEF-289A9266255A}" type="presParOf" srcId="{203B1967-7100-B146-954E-49316F6A840E}" destId="{D9715702-3BCB-B846-9662-741E8F29E57F}"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36383B-DA00-0F4D-B4D9-C2DDF0D21829}">
      <dsp:nvSpPr>
        <dsp:cNvPr id="0" name=""/>
        <dsp:cNvSpPr/>
      </dsp:nvSpPr>
      <dsp:spPr>
        <a:xfrm>
          <a:off x="370025" y="1179085"/>
          <a:ext cx="1898295" cy="1279244"/>
        </a:xfrm>
        <a:prstGeom prst="roundRect">
          <a:avLst>
            <a:gd name="adj" fmla="val 10000"/>
          </a:avLst>
        </a:prstGeom>
        <a:solidFill>
          <a:schemeClr val="accent3">
            <a:alpha val="90000"/>
            <a:tint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t" anchorCtr="0">
          <a:noAutofit/>
        </a:bodyPr>
        <a:lstStyle/>
        <a:p>
          <a:pPr marL="57150" lvl="1" indent="-57150" algn="l" defTabSz="444500">
            <a:lnSpc>
              <a:spcPct val="90000"/>
            </a:lnSpc>
            <a:spcBef>
              <a:spcPct val="0"/>
            </a:spcBef>
            <a:spcAft>
              <a:spcPct val="15000"/>
            </a:spcAft>
            <a:buChar char="•"/>
          </a:pPr>
          <a:endParaRPr lang="en-US" sz="1000" kern="1200"/>
        </a:p>
        <a:p>
          <a:pPr marL="114300" lvl="1" indent="-114300" algn="l" defTabSz="666750">
            <a:lnSpc>
              <a:spcPct val="90000"/>
            </a:lnSpc>
            <a:spcBef>
              <a:spcPct val="0"/>
            </a:spcBef>
            <a:spcAft>
              <a:spcPct val="15000"/>
            </a:spcAft>
            <a:buFont typeface="Wingdings" pitchFamily="2" charset="2"/>
            <a:buChar char="q"/>
          </a:pPr>
          <a:r>
            <a:rPr lang="en-US" sz="1500" kern="1200"/>
            <a:t>Validated assessments         </a:t>
          </a:r>
          <a:r>
            <a:rPr lang="en-US" sz="1300" kern="1200"/>
            <a:t>(i.e. PRO-CTCAE)</a:t>
          </a:r>
        </a:p>
      </dsp:txBody>
      <dsp:txXfrm>
        <a:off x="399464" y="1208524"/>
        <a:ext cx="1839417" cy="946242"/>
      </dsp:txXfrm>
    </dsp:sp>
    <dsp:sp modelId="{6235AC8C-4758-C34D-90BC-442212D52B86}">
      <dsp:nvSpPr>
        <dsp:cNvPr id="0" name=""/>
        <dsp:cNvSpPr/>
      </dsp:nvSpPr>
      <dsp:spPr>
        <a:xfrm rot="20132339">
          <a:off x="1237696" y="1305881"/>
          <a:ext cx="2097053" cy="2097053"/>
        </a:xfrm>
        <a:prstGeom prst="leftCircularArrow">
          <a:avLst>
            <a:gd name="adj1" fmla="val 4145"/>
            <a:gd name="adj2" fmla="val 522310"/>
            <a:gd name="adj3" fmla="val 3101239"/>
            <a:gd name="adj4" fmla="val 9827908"/>
            <a:gd name="adj5" fmla="val 4835"/>
          </a:avLst>
        </a:prstGeom>
        <a:gradFill rotWithShape="0">
          <a:gsLst>
            <a:gs pos="0">
              <a:schemeClr val="accent3">
                <a:tint val="60000"/>
                <a:hueOff val="0"/>
                <a:satOff val="0"/>
                <a:lumOff val="0"/>
                <a:alphaOff val="0"/>
                <a:satMod val="103000"/>
                <a:lumMod val="102000"/>
                <a:tint val="94000"/>
              </a:schemeClr>
            </a:gs>
            <a:gs pos="50000">
              <a:schemeClr val="accent3">
                <a:tint val="60000"/>
                <a:hueOff val="0"/>
                <a:satOff val="0"/>
                <a:lumOff val="0"/>
                <a:alphaOff val="0"/>
                <a:satMod val="110000"/>
                <a:lumMod val="100000"/>
                <a:shade val="100000"/>
              </a:schemeClr>
            </a:gs>
            <a:gs pos="100000">
              <a:schemeClr val="accent3">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E31D58F-85B7-BB4A-B0FC-AC97A3986391}">
      <dsp:nvSpPr>
        <dsp:cNvPr id="0" name=""/>
        <dsp:cNvSpPr/>
      </dsp:nvSpPr>
      <dsp:spPr>
        <a:xfrm>
          <a:off x="378620" y="2266715"/>
          <a:ext cx="1982272" cy="687534"/>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0" kern="1200"/>
            <a:t>Patient questionnaires</a:t>
          </a:r>
        </a:p>
      </dsp:txBody>
      <dsp:txXfrm>
        <a:off x="398757" y="2286852"/>
        <a:ext cx="1941998" cy="647260"/>
      </dsp:txXfrm>
    </dsp:sp>
    <dsp:sp modelId="{281562A1-211F-E347-A874-19AC176F73E7}">
      <dsp:nvSpPr>
        <dsp:cNvPr id="0" name=""/>
        <dsp:cNvSpPr/>
      </dsp:nvSpPr>
      <dsp:spPr>
        <a:xfrm>
          <a:off x="2641344" y="1402821"/>
          <a:ext cx="1689774" cy="1153392"/>
        </a:xfrm>
        <a:prstGeom prst="roundRect">
          <a:avLst>
            <a:gd name="adj" fmla="val 10000"/>
          </a:avLst>
        </a:prstGeom>
        <a:solidFill>
          <a:schemeClr val="accent3">
            <a:alpha val="90000"/>
            <a:tint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t" anchorCtr="0">
          <a:noAutofit/>
        </a:bodyPr>
        <a:lstStyle/>
        <a:p>
          <a:pPr marL="114300" lvl="1" indent="-114300" algn="l" defTabSz="666750">
            <a:lnSpc>
              <a:spcPct val="90000"/>
            </a:lnSpc>
            <a:spcBef>
              <a:spcPct val="0"/>
            </a:spcBef>
            <a:spcAft>
              <a:spcPct val="15000"/>
            </a:spcAft>
            <a:buFont typeface="Wingdings" pitchFamily="2" charset="2"/>
            <a:buChar char="ü"/>
          </a:pPr>
          <a:r>
            <a:rPr lang="en-US" sz="1500" kern="1200"/>
            <a:t>Counseling</a:t>
          </a:r>
        </a:p>
        <a:p>
          <a:pPr marL="114300" lvl="1" indent="-114300" algn="l" defTabSz="666750">
            <a:lnSpc>
              <a:spcPct val="90000"/>
            </a:lnSpc>
            <a:spcBef>
              <a:spcPct val="0"/>
            </a:spcBef>
            <a:spcAft>
              <a:spcPct val="15000"/>
            </a:spcAft>
            <a:buFont typeface="Wingdings" pitchFamily="2" charset="2"/>
            <a:buChar char="ü"/>
          </a:pPr>
          <a:r>
            <a:rPr lang="en-US" sz="1500" kern="1200"/>
            <a:t>Meds</a:t>
          </a:r>
        </a:p>
        <a:p>
          <a:pPr marL="171450" lvl="1" indent="-171450" algn="l" defTabSz="711200">
            <a:lnSpc>
              <a:spcPct val="90000"/>
            </a:lnSpc>
            <a:spcBef>
              <a:spcPct val="0"/>
            </a:spcBef>
            <a:spcAft>
              <a:spcPct val="15000"/>
            </a:spcAft>
            <a:buFont typeface="Wingdings" pitchFamily="2" charset="2"/>
            <a:buChar char="ü"/>
          </a:pPr>
          <a:endParaRPr lang="en-US" sz="1600" kern="1200"/>
        </a:p>
      </dsp:txBody>
      <dsp:txXfrm>
        <a:off x="2667887" y="1676520"/>
        <a:ext cx="1636688" cy="853151"/>
      </dsp:txXfrm>
    </dsp:sp>
    <dsp:sp modelId="{31D2A3F9-096D-BB43-AB37-8151A38B75BD}">
      <dsp:nvSpPr>
        <dsp:cNvPr id="0" name=""/>
        <dsp:cNvSpPr/>
      </dsp:nvSpPr>
      <dsp:spPr>
        <a:xfrm rot="529315">
          <a:off x="3576575" y="371093"/>
          <a:ext cx="2734242" cy="2734242"/>
        </a:xfrm>
        <a:prstGeom prst="circularArrow">
          <a:avLst>
            <a:gd name="adj1" fmla="val 3179"/>
            <a:gd name="adj2" fmla="val 391422"/>
            <a:gd name="adj3" fmla="val 18829688"/>
            <a:gd name="adj4" fmla="val 11972131"/>
            <a:gd name="adj5" fmla="val 3709"/>
          </a:avLst>
        </a:prstGeom>
        <a:gradFill rotWithShape="0">
          <a:gsLst>
            <a:gs pos="0">
              <a:schemeClr val="accent3">
                <a:tint val="60000"/>
                <a:hueOff val="0"/>
                <a:satOff val="0"/>
                <a:lumOff val="0"/>
                <a:alphaOff val="0"/>
                <a:satMod val="103000"/>
                <a:lumMod val="102000"/>
                <a:tint val="94000"/>
              </a:schemeClr>
            </a:gs>
            <a:gs pos="50000">
              <a:schemeClr val="accent3">
                <a:tint val="60000"/>
                <a:hueOff val="0"/>
                <a:satOff val="0"/>
                <a:lumOff val="0"/>
                <a:alphaOff val="0"/>
                <a:satMod val="110000"/>
                <a:lumMod val="100000"/>
                <a:shade val="100000"/>
              </a:schemeClr>
            </a:gs>
            <a:gs pos="100000">
              <a:schemeClr val="accent3">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D75F848-400B-0E45-ABC7-F01A72A12EB5}">
      <dsp:nvSpPr>
        <dsp:cNvPr id="0" name=""/>
        <dsp:cNvSpPr/>
      </dsp:nvSpPr>
      <dsp:spPr>
        <a:xfrm>
          <a:off x="2862672" y="1002648"/>
          <a:ext cx="1762683" cy="719144"/>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ts val="0"/>
            </a:spcAft>
            <a:buNone/>
          </a:pPr>
          <a:r>
            <a:rPr lang="en-US" sz="2000" b="0" kern="1200"/>
            <a:t>Clinician </a:t>
          </a:r>
        </a:p>
        <a:p>
          <a:pPr marL="0" lvl="0" indent="0" algn="ctr" defTabSz="889000">
            <a:lnSpc>
              <a:spcPct val="90000"/>
            </a:lnSpc>
            <a:spcBef>
              <a:spcPct val="0"/>
            </a:spcBef>
            <a:spcAft>
              <a:spcPts val="0"/>
            </a:spcAft>
            <a:buNone/>
          </a:pPr>
          <a:r>
            <a:rPr lang="en-US" sz="2000" b="0" kern="1200"/>
            <a:t>intervention</a:t>
          </a:r>
        </a:p>
      </dsp:txBody>
      <dsp:txXfrm>
        <a:off x="2883735" y="1023711"/>
        <a:ext cx="1720557" cy="677018"/>
      </dsp:txXfrm>
    </dsp:sp>
    <dsp:sp modelId="{40E69719-E265-E344-85A8-5AEEC1C58ED3}">
      <dsp:nvSpPr>
        <dsp:cNvPr id="0" name=""/>
        <dsp:cNvSpPr/>
      </dsp:nvSpPr>
      <dsp:spPr>
        <a:xfrm>
          <a:off x="5010265" y="1166457"/>
          <a:ext cx="2316124" cy="1624171"/>
        </a:xfrm>
        <a:prstGeom prst="roundRect">
          <a:avLst>
            <a:gd name="adj" fmla="val 10000"/>
          </a:avLst>
        </a:prstGeom>
        <a:solidFill>
          <a:schemeClr val="accent3">
            <a:alpha val="90000"/>
            <a:tint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t" anchorCtr="0">
          <a:noAutofit/>
        </a:bodyPr>
        <a:lstStyle/>
        <a:p>
          <a:pPr marL="114300" lvl="1" indent="-114300" algn="l" defTabSz="666750">
            <a:lnSpc>
              <a:spcPct val="90000"/>
            </a:lnSpc>
            <a:spcBef>
              <a:spcPct val="0"/>
            </a:spcBef>
            <a:spcAft>
              <a:spcPct val="15000"/>
            </a:spcAft>
            <a:buFont typeface="Wingdings" pitchFamily="2" charset="2"/>
            <a:buChar char="v"/>
          </a:pPr>
          <a:r>
            <a:rPr lang="en-US" sz="1500" kern="1200"/>
            <a:t>Unplanned visits</a:t>
          </a:r>
        </a:p>
        <a:p>
          <a:pPr marL="114300" lvl="1" indent="-114300" algn="l" defTabSz="666750">
            <a:lnSpc>
              <a:spcPct val="90000"/>
            </a:lnSpc>
            <a:spcBef>
              <a:spcPct val="0"/>
            </a:spcBef>
            <a:spcAft>
              <a:spcPct val="15000"/>
            </a:spcAft>
            <a:buFont typeface="Wingdings" pitchFamily="2" charset="2"/>
            <a:buChar char="v"/>
          </a:pPr>
          <a:r>
            <a:rPr lang="en-US" sz="1500" kern="1200"/>
            <a:t>Symptoms/AEs</a:t>
          </a:r>
        </a:p>
        <a:p>
          <a:pPr marL="114300" lvl="1" indent="-114300" algn="l" defTabSz="666750">
            <a:lnSpc>
              <a:spcPct val="90000"/>
            </a:lnSpc>
            <a:spcBef>
              <a:spcPct val="0"/>
            </a:spcBef>
            <a:spcAft>
              <a:spcPct val="15000"/>
            </a:spcAft>
            <a:buFont typeface="Wingdings" pitchFamily="2" charset="2"/>
            <a:buChar char="v"/>
          </a:pPr>
          <a:r>
            <a:rPr lang="en-US" sz="1500" kern="1200"/>
            <a:t>Psychosocial</a:t>
          </a:r>
        </a:p>
        <a:p>
          <a:pPr marL="114300" lvl="1" indent="-114300" algn="l" defTabSz="666750">
            <a:lnSpc>
              <a:spcPct val="90000"/>
            </a:lnSpc>
            <a:spcBef>
              <a:spcPct val="0"/>
            </a:spcBef>
            <a:spcAft>
              <a:spcPct val="15000"/>
            </a:spcAft>
            <a:buFont typeface="Wingdings" pitchFamily="2" charset="2"/>
            <a:buChar char="v"/>
          </a:pPr>
          <a:r>
            <a:rPr lang="en-US" sz="1500" kern="1200"/>
            <a:t>QOL</a:t>
          </a:r>
        </a:p>
        <a:p>
          <a:pPr marL="171450" lvl="1" indent="-171450" algn="l" defTabSz="800100">
            <a:lnSpc>
              <a:spcPct val="90000"/>
            </a:lnSpc>
            <a:spcBef>
              <a:spcPct val="0"/>
            </a:spcBef>
            <a:spcAft>
              <a:spcPct val="15000"/>
            </a:spcAft>
            <a:buChar char="•"/>
          </a:pPr>
          <a:endParaRPr lang="en-US" sz="1800" kern="1200"/>
        </a:p>
      </dsp:txBody>
      <dsp:txXfrm>
        <a:off x="5047642" y="1203834"/>
        <a:ext cx="2241370" cy="1201380"/>
      </dsp:txXfrm>
    </dsp:sp>
    <dsp:sp modelId="{F4C71A67-6262-A14F-AA0D-1301F88CDBD3}">
      <dsp:nvSpPr>
        <dsp:cNvPr id="0" name=""/>
        <dsp:cNvSpPr/>
      </dsp:nvSpPr>
      <dsp:spPr>
        <a:xfrm>
          <a:off x="5081779" y="2452443"/>
          <a:ext cx="2151175" cy="630937"/>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a:t>Patient-centered outcomes</a:t>
          </a:r>
        </a:p>
      </dsp:txBody>
      <dsp:txXfrm>
        <a:off x="5100259" y="2470923"/>
        <a:ext cx="2114215" cy="59397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0D4496-41D9-3B40-A105-226FF57B5919}" type="datetimeFigureOut">
              <a:rPr lang="en-US" smtClean="0"/>
              <a:t>10/26/26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ACAA61-D4BE-004C-B670-0124E37C6B78}" type="slidenum">
              <a:rPr lang="en-US" smtClean="0"/>
              <a:t>‹#›</a:t>
            </a:fld>
            <a:endParaRPr lang="en-US"/>
          </a:p>
        </p:txBody>
      </p:sp>
    </p:spTree>
    <p:extLst>
      <p:ext uri="{BB962C8B-B14F-4D97-AF65-F5344CB8AC3E}">
        <p14:creationId xmlns:p14="http://schemas.microsoft.com/office/powerpoint/2010/main" val="2940108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11:30-12:15pm – 10 min talk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cap="all">
                <a:solidFill>
                  <a:schemeClr val="tx1"/>
                </a:solidFill>
                <a:effectLst/>
                <a:latin typeface="+mn-lt"/>
                <a:ea typeface="+mn-ea"/>
                <a:cs typeface="+mn-cs"/>
              </a:rPr>
              <a:t>Session 3: Action, Expansion, and Evidence for New Models of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solidFill>
                  <a:srgbClr val="212121"/>
                </a:solidFill>
                <a:effectLst/>
                <a:latin typeface="Segoe UI" panose="020B0502040204020203" pitchFamily="34" charset="0"/>
                <a:ea typeface="Aptos" panose="020B0004020202020204" pitchFamily="34" charset="0"/>
                <a:cs typeface="Times New Roman" panose="02020603050405020304" pitchFamily="18" charset="0"/>
              </a:rPr>
              <a:t>Despite significant technological and scientific advances in radiation oncology, uptake of new evidence-based practices has been heterogeneous, ranging from 0 to 14 years from initial evidence to widespread adoption. In some instances, adoption of new technologies has outpaced our field's ability to generate evidence to support their use. Meanwhile, even when evidence is readily available and incorporated into national and international guidelines, uptake has been slow. Health services research provides population-level estimates of care variation and these evidence-to-practice gaps, and potential impacts on vulnerable populations. Dissemination and implementation is a scientific discipline focused on using a systematic approach to developing and testing strategies that address barriers and leverage facilitators to practice change. An important consideration is aligning interventions with the “level” at which barriers exist, broadly defined as the health system, organization or clinic, clinician, patient, and characteristics of the intervention itself. In this presentation, we define key concepts and frameworks in implementation science (i.e. Proctor et al, the Consolidated Framework for Implementation Research) and review common study designs, including hybrid implementation-effectiveness trials and cluster randomization. We briefly discuss the interaction with related disciplines such as quality improvement and behavioral economics. Importantly, we highlight examples of studies evaluating implementation in radiation oncology, including changing defaults, audit and feedback, and patient-reported outcomes in routine care. We also discuss applications of implementation science frameworks to more traditional clinical trial designs, and opportunities to better inform and target efforts to promote clinical trial enrollment. Ultimately, this presentation aims to illustrate how trials of clinical implementation can promote quality and efficiency in cancer care through the development of effective, scalable, and sustainable care delivery solutions.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2DAF7CBB-9E90-9D45-BC86-E485868D320B}" type="slidenum">
              <a:rPr lang="en-US" smtClean="0"/>
              <a:t>1</a:t>
            </a:fld>
            <a:endParaRPr lang="en-US"/>
          </a:p>
        </p:txBody>
      </p:sp>
    </p:spTree>
    <p:extLst>
      <p:ext uri="{BB962C8B-B14F-4D97-AF65-F5344CB8AC3E}">
        <p14:creationId xmlns:p14="http://schemas.microsoft.com/office/powerpoint/2010/main" val="546411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Particularly high response rates during SHORT radiation and for patients living far away</a:t>
            </a:r>
          </a:p>
        </p:txBody>
      </p:sp>
      <p:sp>
        <p:nvSpPr>
          <p:cNvPr id="4" name="Slide Number Placeholder 3"/>
          <p:cNvSpPr>
            <a:spLocks noGrp="1"/>
          </p:cNvSpPr>
          <p:nvPr>
            <p:ph type="sldNum" sz="quarter" idx="5"/>
          </p:nvPr>
        </p:nvSpPr>
        <p:spPr/>
        <p:txBody>
          <a:bodyPr/>
          <a:lstStyle/>
          <a:p>
            <a:fld id="{B6A5C5C0-18BC-4123-B7D3-706DDBB22BC2}" type="slidenum">
              <a:rPr lang="en-US" smtClean="0"/>
              <a:t>2</a:t>
            </a:fld>
            <a:endParaRPr lang="en-US"/>
          </a:p>
        </p:txBody>
      </p:sp>
    </p:spTree>
    <p:extLst>
      <p:ext uri="{BB962C8B-B14F-4D97-AF65-F5344CB8AC3E}">
        <p14:creationId xmlns:p14="http://schemas.microsoft.com/office/powerpoint/2010/main" val="1623461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367E3-3D5B-E438-5C6A-1F9489E7FE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8B53F-2BEE-AB4D-04EE-B3E210E7C6C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CA751C9-006A-EE3A-4C5B-75C4B7715E68}"/>
              </a:ext>
            </a:extLst>
          </p:cNvPr>
          <p:cNvSpPr>
            <a:spLocks noGrp="1"/>
          </p:cNvSpPr>
          <p:nvPr>
            <p:ph type="body" sz="quarter" idx="3"/>
          </p:nvPr>
        </p:nvSpPr>
        <p:spPr/>
        <p:txBody>
          <a:bodyPr/>
          <a:lstStyle/>
          <a:p>
            <a:r>
              <a:t>~1 min. PRO-ACTIVE was a single-arm pilot designed to inform a hybrid implementation-effectiveness trial, run at Fred Hutch and the MultiCare community site. Point to the catchment: over half of participants lived in rural areas, a third traveled an hour or more, and some relocated for treatment - exactly the patients for whom in-person exercise programs are hard to reach. Three aims: ePRO feasibility, IM@Home acceptability, and baseline physical activity measured by self-report and Fitbit.</a:t>
            </a:r>
          </a:p>
        </p:txBody>
      </p:sp>
      <p:sp>
        <p:nvSpPr>
          <p:cNvPr id="4" name="Slide Number Placeholder 3">
            <a:extLst>
              <a:ext uri="{FF2B5EF4-FFF2-40B4-BE49-F238E27FC236}">
                <a16:creationId xmlns:a16="http://schemas.microsoft.com/office/drawing/2014/main" id="{3BAC7DA6-716A-A000-5270-1822762CB491}"/>
              </a:ext>
            </a:extLst>
          </p:cNvPr>
          <p:cNvSpPr>
            <a:spLocks noGrp="1"/>
          </p:cNvSpPr>
          <p:nvPr>
            <p:ph type="sldNum" sz="quarter" idx="5"/>
          </p:nvPr>
        </p:nvSpPr>
        <p:spPr/>
      </p:sp>
    </p:spTree>
    <p:extLst>
      <p:ext uri="{BB962C8B-B14F-4D97-AF65-F5344CB8AC3E}">
        <p14:creationId xmlns:p14="http://schemas.microsoft.com/office/powerpoint/2010/main" val="454037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 min. PRO-ACTIVE was a single-arm pilot designed to inform a hybrid implementation-effectiveness trial, run at Fred Hutch and the MultiCare community site. Point to the catchment: over half of participants lived in rural areas, a third traveled an hour or more, and some relocated for treatment - exactly the patients for whom in-person exercise programs are hard to reach. Three aims: ePRO feasibility, IM@Home acceptability, and baseline physical activity measured by self-report and Fitbit.</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DA31E-60EE-6BD8-F600-48BD4A3984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D865C-0B7E-3A46-82BB-829F9F37E3C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A4241AE-DA08-DCA0-601F-87720D275132}"/>
              </a:ext>
            </a:extLst>
          </p:cNvPr>
          <p:cNvSpPr>
            <a:spLocks noGrp="1"/>
          </p:cNvSpPr>
          <p:nvPr>
            <p:ph type="body" sz="quarter" idx="3"/>
          </p:nvPr>
        </p:nvSpPr>
        <p:spPr/>
        <p:txBody>
          <a:bodyPr/>
          <a:lstStyle/>
          <a:p>
            <a:r>
              <a:t>~1.5 min. Aim 1: 69% of approached patients consented, higher at Fred Hutch (78%) than MultiCare (52%); ePRO completion was 96% across 7 biweekly timepoints. Aim 2: 23 of 40 (58%) opted into IM@Home. Uptake was nearly identical by Medicaid status (57% vs 58%) and, if anything, higher in rural patients (58-73%) than urban (47%). Enrollees and decliners had similar baseline fatigue, anxiety, depression and insomnia. Caveat: subgroups are small and the program requires digital access, so this shows operational feasibility across settings, not proof of equity. Ease of use 4.1/5; likelihood to recommend 7.6/10. Aim 3: 90% wore a Fitbit, ~20 hours a day. At baseline 80% were below the 150 min/wk guideline. Qualitative themes below.</a:t>
            </a:r>
          </a:p>
        </p:txBody>
      </p:sp>
      <p:sp>
        <p:nvSpPr>
          <p:cNvPr id="4" name="Slide Number Placeholder 3">
            <a:extLst>
              <a:ext uri="{FF2B5EF4-FFF2-40B4-BE49-F238E27FC236}">
                <a16:creationId xmlns:a16="http://schemas.microsoft.com/office/drawing/2014/main" id="{0141CB01-9668-2EDB-9F85-4C1A745B51C2}"/>
              </a:ext>
            </a:extLst>
          </p:cNvPr>
          <p:cNvSpPr>
            <a:spLocks noGrp="1"/>
          </p:cNvSpPr>
          <p:nvPr>
            <p:ph type="sldNum" sz="quarter" idx="5"/>
          </p:nvPr>
        </p:nvSpPr>
        <p:spPr/>
      </p:sp>
    </p:spTree>
    <p:extLst>
      <p:ext uri="{BB962C8B-B14F-4D97-AF65-F5344CB8AC3E}">
        <p14:creationId xmlns:p14="http://schemas.microsoft.com/office/powerpoint/2010/main" val="515167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SELF-REPORTED</a:t>
            </a:r>
            <a:r>
              <a:rPr dirty="0"/>
              <a:t> moderate-to-vigorous activity rose from 76 to 132 min/week over 12 weeks, though most patients remained below 150.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8C96A3"/>
                </a:solidFill>
                <a:latin typeface="Arial"/>
              </a:rPr>
              <a:t>INCLUDE?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8C96A3"/>
                </a:solidFill>
                <a:latin typeface="Arial"/>
              </a:rPr>
              <a:t>Self-report and Fitbit MVPA agreed modestly (r = 0.41)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8C96A3"/>
                </a:solidFill>
                <a:latin typeface="Arial"/>
              </a:rPr>
              <a:t>Light activity trajectory was SS (for both self-report and Fitbit) between </a:t>
            </a:r>
            <a:r>
              <a:rPr lang="en-US" sz="1200" b="0" dirty="0" err="1">
                <a:solidFill>
                  <a:srgbClr val="8C96A3"/>
                </a:solidFill>
                <a:latin typeface="Arial"/>
              </a:rPr>
              <a:t>IM@Home</a:t>
            </a:r>
            <a:r>
              <a:rPr lang="en-US" sz="1200" b="0" dirty="0">
                <a:solidFill>
                  <a:srgbClr val="8C96A3"/>
                </a:solidFill>
                <a:latin typeface="Arial"/>
              </a:rPr>
              <a:t> and not (but higher at baseline in those NOT enrolling in </a:t>
            </a:r>
            <a:r>
              <a:rPr lang="en-US" sz="1200" b="0" dirty="0" err="1">
                <a:solidFill>
                  <a:srgbClr val="8C96A3"/>
                </a:solidFill>
                <a:latin typeface="Arial"/>
              </a:rPr>
              <a:t>IM@Home</a:t>
            </a:r>
            <a:r>
              <a:rPr lang="en-US" sz="1200" b="0" dirty="0">
                <a:solidFill>
                  <a:srgbClr val="8C96A3"/>
                </a:solidFill>
                <a:latin typeface="Aria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8C96A3"/>
                </a:solidFill>
                <a:latin typeface="Arial"/>
              </a:rPr>
              <a:t>Classes attended did not track within-person steps (+28 steps/class, p = 0.54) </a:t>
            </a:r>
            <a:r>
              <a:rPr lang="en-US" sz="1200" b="0" dirty="0">
                <a:solidFill>
                  <a:srgbClr val="8C96A3"/>
                </a:solidFill>
                <a:latin typeface="Arial"/>
                <a:sym typeface="Wingdings" pitchFamily="2" charset="2"/>
              </a:rPr>
              <a:t> </a:t>
            </a:r>
            <a:r>
              <a:rPr lang="en-US" sz="1200" b="0" dirty="0">
                <a:solidFill>
                  <a:srgbClr val="8C96A3"/>
                </a:solidFill>
                <a:latin typeface="Arial"/>
              </a:rPr>
              <a:t>“classes and steps capturing different engagement?”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8C96A3"/>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8C96A3"/>
                </a:solidFill>
                <a:latin typeface="Arial"/>
              </a:rPr>
              <a:t>Fitbit MVPA deviations were not associated with fatigue (</a:t>
            </a:r>
            <a:r>
              <a:rPr lang="el-GR" sz="1200" b="0" dirty="0">
                <a:solidFill>
                  <a:srgbClr val="8C96A3"/>
                </a:solidFill>
                <a:latin typeface="Arial"/>
              </a:rPr>
              <a:t>β −0.01). </a:t>
            </a:r>
            <a:endParaRPr lang="en-US" dirty="0"/>
          </a:p>
          <a:p>
            <a:endParaRPr lang="en-US" dirty="0"/>
          </a:p>
          <a:p>
            <a:r>
              <a:rPr lang="en-US" dirty="0"/>
              <a:t>SYMPTOMS NOT INCLUDED: </a:t>
            </a:r>
            <a:r>
              <a:rPr dirty="0"/>
              <a:t>Fatigue stayed low on average with the expected bump around week 4, near the end of RT. Insomnia scores improved, and moderate-severe insomnia dropped from 9 patients to 2. Anxiety and depression screens were low throughout. In adjusted mixed models there were no significant differences between </a:t>
            </a:r>
            <a:r>
              <a:rPr dirty="0" err="1"/>
              <a:t>IM@Home</a:t>
            </a:r>
            <a:r>
              <a:rPr dirty="0"/>
              <a:t> enrollees and non-enrollees - this was a pilot and not powered for efficacy, which motivates the next trial.</a:t>
            </a:r>
            <a:endParaRPr lang="en-US" dirty="0"/>
          </a:p>
          <a:p>
            <a:endParaRPr lang="en-US" dirty="0"/>
          </a:p>
          <a:p>
            <a:r>
              <a:rPr lang="en-US" dirty="0"/>
              <a:t>When patients reported more activity than their own usual, fatigue was lower: about half a point per extra 100 min/week. Weeks where the Fitbit showed patients meeting 8,000 steps/day or 150 min/week of MVPA had fatigue about 1.3 points lower, even after adjusting for study week and self-reported activity. </a:t>
            </a:r>
            <a:r>
              <a:rPr lang="en-US" dirty="0" err="1"/>
              <a:t>IM@Home</a:t>
            </a:r>
            <a:r>
              <a:rPr lang="en-US" dirty="0"/>
              <a:t> enrollees recovered about 1,650 more steps/day after RT than non-enrollees (p=0.033), although the number of classes attended didn't track week-to-week steps - class participation and steps capture different kinds of engagement. Fitbit activity alone predicted next-week fatigue modestly (AUC 0.67), below prior fatigue plus study week (0.79); minute-level heart rate and step data may do better. Self-report and Fitbit agree only modestly (r=0.41), so we'll collect both going forward.</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~1.5 min. DRAFT - edit to match your planned aims. Lessons: reach gap at the community site, an intention-behavior gap for class attendance, neutral appropriateness ratings, and a signal that IM@Home enrollees recovered more steps after RT. Next: a multi-site hybrid type 2 trial powered for fatigue and physical activity, co-designed with community and rural sites; richer Fitbit data (minute-level heart rate and steps, wear-time adjustment per Hurwitz et al.) to power adaptive nudges; and cost/value outcomes. Close with the discussion question for the panel.</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AF7CBB-9E90-9D45-BC86-E485868D320B}" type="slidenum">
              <a:rPr lang="en-US" smtClean="0"/>
              <a:t>10</a:t>
            </a:fld>
            <a:endParaRPr lang="en-US"/>
          </a:p>
        </p:txBody>
      </p:sp>
    </p:spTree>
    <p:extLst>
      <p:ext uri="{BB962C8B-B14F-4D97-AF65-F5344CB8AC3E}">
        <p14:creationId xmlns:p14="http://schemas.microsoft.com/office/powerpoint/2010/main" val="3931989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9644B-77B3-C776-9855-6994F26E54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D06F15-5437-51A1-ECE7-10A51B38F5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1B06F2-D821-7909-9BE1-11EFCD591AD7}"/>
              </a:ext>
            </a:extLst>
          </p:cNvPr>
          <p:cNvSpPr>
            <a:spLocks noGrp="1"/>
          </p:cNvSpPr>
          <p:nvPr>
            <p:ph type="dt" sz="half" idx="10"/>
          </p:nvPr>
        </p:nvSpPr>
        <p:spPr/>
        <p:txBody>
          <a:bodyPr/>
          <a:lstStyle/>
          <a:p>
            <a:fld id="{86F85574-F89D-E449-889A-8CB08E054A3F}" type="datetimeFigureOut">
              <a:rPr lang="en-US" smtClean="0"/>
              <a:t>10/26/26</a:t>
            </a:fld>
            <a:endParaRPr lang="en-US"/>
          </a:p>
        </p:txBody>
      </p:sp>
      <p:sp>
        <p:nvSpPr>
          <p:cNvPr id="5" name="Footer Placeholder 4">
            <a:extLst>
              <a:ext uri="{FF2B5EF4-FFF2-40B4-BE49-F238E27FC236}">
                <a16:creationId xmlns:a16="http://schemas.microsoft.com/office/drawing/2014/main" id="{DB3B8922-F576-8552-EA90-49E916B443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EE0BE7-37F1-D60B-693D-A81A91AB527E}"/>
              </a:ext>
            </a:extLst>
          </p:cNvPr>
          <p:cNvSpPr>
            <a:spLocks noGrp="1"/>
          </p:cNvSpPr>
          <p:nvPr>
            <p:ph type="sldNum" sz="quarter" idx="12"/>
          </p:nvPr>
        </p:nvSpPr>
        <p:spPr/>
        <p:txBody>
          <a:bodyPr/>
          <a:lstStyle/>
          <a:p>
            <a:fld id="{1F38D6BE-BE21-DA42-9569-F37E14E3C03A}" type="slidenum">
              <a:rPr lang="en-US" smtClean="0"/>
              <a:t>‹#›</a:t>
            </a:fld>
            <a:endParaRPr lang="en-US"/>
          </a:p>
        </p:txBody>
      </p:sp>
    </p:spTree>
    <p:extLst>
      <p:ext uri="{BB962C8B-B14F-4D97-AF65-F5344CB8AC3E}">
        <p14:creationId xmlns:p14="http://schemas.microsoft.com/office/powerpoint/2010/main" val="1561448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B8276-80AB-A28A-6EAA-3DA34F4407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EA0ABF-685B-D2D1-CABB-69ED48B15E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A7DEB-62CB-5DFB-8429-6FA4AFEB4F1F}"/>
              </a:ext>
            </a:extLst>
          </p:cNvPr>
          <p:cNvSpPr>
            <a:spLocks noGrp="1"/>
          </p:cNvSpPr>
          <p:nvPr>
            <p:ph type="dt" sz="half" idx="10"/>
          </p:nvPr>
        </p:nvSpPr>
        <p:spPr/>
        <p:txBody>
          <a:bodyPr/>
          <a:lstStyle/>
          <a:p>
            <a:fld id="{86F85574-F89D-E449-889A-8CB08E054A3F}" type="datetimeFigureOut">
              <a:rPr lang="en-US" smtClean="0"/>
              <a:t>10/26/26</a:t>
            </a:fld>
            <a:endParaRPr lang="en-US"/>
          </a:p>
        </p:txBody>
      </p:sp>
      <p:sp>
        <p:nvSpPr>
          <p:cNvPr id="5" name="Footer Placeholder 4">
            <a:extLst>
              <a:ext uri="{FF2B5EF4-FFF2-40B4-BE49-F238E27FC236}">
                <a16:creationId xmlns:a16="http://schemas.microsoft.com/office/drawing/2014/main" id="{D248B904-D128-7815-EE0A-222A3E9063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2B8F8F-8C71-F133-AA00-B45CEDCAF1BB}"/>
              </a:ext>
            </a:extLst>
          </p:cNvPr>
          <p:cNvSpPr>
            <a:spLocks noGrp="1"/>
          </p:cNvSpPr>
          <p:nvPr>
            <p:ph type="sldNum" sz="quarter" idx="12"/>
          </p:nvPr>
        </p:nvSpPr>
        <p:spPr/>
        <p:txBody>
          <a:bodyPr/>
          <a:lstStyle/>
          <a:p>
            <a:fld id="{1F38D6BE-BE21-DA42-9569-F37E14E3C03A}" type="slidenum">
              <a:rPr lang="en-US" smtClean="0"/>
              <a:t>‹#›</a:t>
            </a:fld>
            <a:endParaRPr lang="en-US"/>
          </a:p>
        </p:txBody>
      </p:sp>
    </p:spTree>
    <p:extLst>
      <p:ext uri="{BB962C8B-B14F-4D97-AF65-F5344CB8AC3E}">
        <p14:creationId xmlns:p14="http://schemas.microsoft.com/office/powerpoint/2010/main" val="4087649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4C237-96D0-FAAF-7D34-9C000CE508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A02A71-981C-A408-185C-BA0D57FB24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6ACF94-5B56-88D5-5CAA-9524ECEE2F46}"/>
              </a:ext>
            </a:extLst>
          </p:cNvPr>
          <p:cNvSpPr>
            <a:spLocks noGrp="1"/>
          </p:cNvSpPr>
          <p:nvPr>
            <p:ph type="dt" sz="half" idx="10"/>
          </p:nvPr>
        </p:nvSpPr>
        <p:spPr/>
        <p:txBody>
          <a:bodyPr/>
          <a:lstStyle/>
          <a:p>
            <a:fld id="{86F85574-F89D-E449-889A-8CB08E054A3F}" type="datetimeFigureOut">
              <a:rPr lang="en-US" smtClean="0"/>
              <a:t>10/26/26</a:t>
            </a:fld>
            <a:endParaRPr lang="en-US"/>
          </a:p>
        </p:txBody>
      </p:sp>
      <p:sp>
        <p:nvSpPr>
          <p:cNvPr id="5" name="Footer Placeholder 4">
            <a:extLst>
              <a:ext uri="{FF2B5EF4-FFF2-40B4-BE49-F238E27FC236}">
                <a16:creationId xmlns:a16="http://schemas.microsoft.com/office/drawing/2014/main" id="{BBF00D16-9DD2-4258-878E-9679C3376C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202C37-17E7-171D-40A3-E96379AFF7DF}"/>
              </a:ext>
            </a:extLst>
          </p:cNvPr>
          <p:cNvSpPr>
            <a:spLocks noGrp="1"/>
          </p:cNvSpPr>
          <p:nvPr>
            <p:ph type="sldNum" sz="quarter" idx="12"/>
          </p:nvPr>
        </p:nvSpPr>
        <p:spPr/>
        <p:txBody>
          <a:bodyPr/>
          <a:lstStyle/>
          <a:p>
            <a:fld id="{1F38D6BE-BE21-DA42-9569-F37E14E3C03A}" type="slidenum">
              <a:rPr lang="en-US" smtClean="0"/>
              <a:t>‹#›</a:t>
            </a:fld>
            <a:endParaRPr lang="en-US"/>
          </a:p>
        </p:txBody>
      </p:sp>
    </p:spTree>
    <p:extLst>
      <p:ext uri="{BB962C8B-B14F-4D97-AF65-F5344CB8AC3E}">
        <p14:creationId xmlns:p14="http://schemas.microsoft.com/office/powerpoint/2010/main" val="1890760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EA73A-20AB-91A2-F8F0-F169309B84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C9E4EB-FAA3-35D1-18A1-86296C262F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30E4F1-3FAB-2A85-FAA5-DE60A4C6A9C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93F781-527B-6AB4-43F2-5B2B49B3C11C}"/>
              </a:ext>
            </a:extLst>
          </p:cNvPr>
          <p:cNvSpPr>
            <a:spLocks noGrp="1"/>
          </p:cNvSpPr>
          <p:nvPr>
            <p:ph type="dt" sz="half" idx="10"/>
          </p:nvPr>
        </p:nvSpPr>
        <p:spPr/>
        <p:txBody>
          <a:bodyPr/>
          <a:lstStyle/>
          <a:p>
            <a:fld id="{86F85574-F89D-E449-889A-8CB08E054A3F}" type="datetimeFigureOut">
              <a:rPr lang="en-US" smtClean="0"/>
              <a:t>10/26/26</a:t>
            </a:fld>
            <a:endParaRPr lang="en-US"/>
          </a:p>
        </p:txBody>
      </p:sp>
      <p:sp>
        <p:nvSpPr>
          <p:cNvPr id="6" name="Footer Placeholder 5">
            <a:extLst>
              <a:ext uri="{FF2B5EF4-FFF2-40B4-BE49-F238E27FC236}">
                <a16:creationId xmlns:a16="http://schemas.microsoft.com/office/drawing/2014/main" id="{B49B5999-6A69-0677-282D-D43B0101F3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BFF678-1FF9-634F-D38E-16155F1775F1}"/>
              </a:ext>
            </a:extLst>
          </p:cNvPr>
          <p:cNvSpPr>
            <a:spLocks noGrp="1"/>
          </p:cNvSpPr>
          <p:nvPr>
            <p:ph type="sldNum" sz="quarter" idx="12"/>
          </p:nvPr>
        </p:nvSpPr>
        <p:spPr/>
        <p:txBody>
          <a:bodyPr/>
          <a:lstStyle/>
          <a:p>
            <a:fld id="{1F38D6BE-BE21-DA42-9569-F37E14E3C03A}" type="slidenum">
              <a:rPr lang="en-US" smtClean="0"/>
              <a:t>‹#›</a:t>
            </a:fld>
            <a:endParaRPr lang="en-US"/>
          </a:p>
        </p:txBody>
      </p:sp>
    </p:spTree>
    <p:extLst>
      <p:ext uri="{BB962C8B-B14F-4D97-AF65-F5344CB8AC3E}">
        <p14:creationId xmlns:p14="http://schemas.microsoft.com/office/powerpoint/2010/main" val="1336998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F7FA-39F0-AF84-E5F3-FBC0DD53D1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AB0793-75CF-93B2-9D9E-33EFD4A195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6B9163-5823-5258-A416-6D2AF8D2EA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6065A9-B9D5-2AA7-3CD3-266B90EB15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962A01-3A7F-9B02-6174-5D4A40EAA5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36AC71-1232-A71A-1CCF-C84C71A46527}"/>
              </a:ext>
            </a:extLst>
          </p:cNvPr>
          <p:cNvSpPr>
            <a:spLocks noGrp="1"/>
          </p:cNvSpPr>
          <p:nvPr>
            <p:ph type="dt" sz="half" idx="10"/>
          </p:nvPr>
        </p:nvSpPr>
        <p:spPr/>
        <p:txBody>
          <a:bodyPr/>
          <a:lstStyle/>
          <a:p>
            <a:fld id="{86F85574-F89D-E449-889A-8CB08E054A3F}" type="datetimeFigureOut">
              <a:rPr lang="en-US" smtClean="0"/>
              <a:t>10/26/26</a:t>
            </a:fld>
            <a:endParaRPr lang="en-US"/>
          </a:p>
        </p:txBody>
      </p:sp>
      <p:sp>
        <p:nvSpPr>
          <p:cNvPr id="8" name="Footer Placeholder 7">
            <a:extLst>
              <a:ext uri="{FF2B5EF4-FFF2-40B4-BE49-F238E27FC236}">
                <a16:creationId xmlns:a16="http://schemas.microsoft.com/office/drawing/2014/main" id="{ECA6102F-B775-1E31-AB67-8AE02DCD82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0EE3EA-213B-5C20-4542-D6122EB5BC94}"/>
              </a:ext>
            </a:extLst>
          </p:cNvPr>
          <p:cNvSpPr>
            <a:spLocks noGrp="1"/>
          </p:cNvSpPr>
          <p:nvPr>
            <p:ph type="sldNum" sz="quarter" idx="12"/>
          </p:nvPr>
        </p:nvSpPr>
        <p:spPr/>
        <p:txBody>
          <a:bodyPr/>
          <a:lstStyle/>
          <a:p>
            <a:fld id="{1F38D6BE-BE21-DA42-9569-F37E14E3C03A}" type="slidenum">
              <a:rPr lang="en-US" smtClean="0"/>
              <a:t>‹#›</a:t>
            </a:fld>
            <a:endParaRPr lang="en-US"/>
          </a:p>
        </p:txBody>
      </p:sp>
    </p:spTree>
    <p:extLst>
      <p:ext uri="{BB962C8B-B14F-4D97-AF65-F5344CB8AC3E}">
        <p14:creationId xmlns:p14="http://schemas.microsoft.com/office/powerpoint/2010/main" val="2981686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99FC4-8B1B-8162-5B25-A79212FF66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BCEEF8-C522-8044-7469-864C6DAA5631}"/>
              </a:ext>
            </a:extLst>
          </p:cNvPr>
          <p:cNvSpPr>
            <a:spLocks noGrp="1"/>
          </p:cNvSpPr>
          <p:nvPr>
            <p:ph type="dt" sz="half" idx="10"/>
          </p:nvPr>
        </p:nvSpPr>
        <p:spPr/>
        <p:txBody>
          <a:bodyPr/>
          <a:lstStyle/>
          <a:p>
            <a:fld id="{86F85574-F89D-E449-889A-8CB08E054A3F}" type="datetimeFigureOut">
              <a:rPr lang="en-US" smtClean="0"/>
              <a:t>10/26/26</a:t>
            </a:fld>
            <a:endParaRPr lang="en-US"/>
          </a:p>
        </p:txBody>
      </p:sp>
      <p:sp>
        <p:nvSpPr>
          <p:cNvPr id="4" name="Footer Placeholder 3">
            <a:extLst>
              <a:ext uri="{FF2B5EF4-FFF2-40B4-BE49-F238E27FC236}">
                <a16:creationId xmlns:a16="http://schemas.microsoft.com/office/drawing/2014/main" id="{7645CC36-25A7-3FF1-F190-B72F48DEE4D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8D8C52-820E-F6F5-3C44-90739ABED8EE}"/>
              </a:ext>
            </a:extLst>
          </p:cNvPr>
          <p:cNvSpPr>
            <a:spLocks noGrp="1"/>
          </p:cNvSpPr>
          <p:nvPr>
            <p:ph type="sldNum" sz="quarter" idx="12"/>
          </p:nvPr>
        </p:nvSpPr>
        <p:spPr/>
        <p:txBody>
          <a:bodyPr/>
          <a:lstStyle/>
          <a:p>
            <a:fld id="{1F38D6BE-BE21-DA42-9569-F37E14E3C03A}" type="slidenum">
              <a:rPr lang="en-US" smtClean="0"/>
              <a:t>‹#›</a:t>
            </a:fld>
            <a:endParaRPr lang="en-US"/>
          </a:p>
        </p:txBody>
      </p:sp>
    </p:spTree>
    <p:extLst>
      <p:ext uri="{BB962C8B-B14F-4D97-AF65-F5344CB8AC3E}">
        <p14:creationId xmlns:p14="http://schemas.microsoft.com/office/powerpoint/2010/main" val="3577678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469EAE-E05C-23D2-8A1B-332B35607D09}"/>
              </a:ext>
            </a:extLst>
          </p:cNvPr>
          <p:cNvSpPr>
            <a:spLocks noGrp="1"/>
          </p:cNvSpPr>
          <p:nvPr>
            <p:ph type="dt" sz="half" idx="10"/>
          </p:nvPr>
        </p:nvSpPr>
        <p:spPr/>
        <p:txBody>
          <a:bodyPr/>
          <a:lstStyle/>
          <a:p>
            <a:fld id="{86F85574-F89D-E449-889A-8CB08E054A3F}" type="datetimeFigureOut">
              <a:rPr lang="en-US" smtClean="0"/>
              <a:t>10/26/26</a:t>
            </a:fld>
            <a:endParaRPr lang="en-US"/>
          </a:p>
        </p:txBody>
      </p:sp>
      <p:sp>
        <p:nvSpPr>
          <p:cNvPr id="3" name="Footer Placeholder 2">
            <a:extLst>
              <a:ext uri="{FF2B5EF4-FFF2-40B4-BE49-F238E27FC236}">
                <a16:creationId xmlns:a16="http://schemas.microsoft.com/office/drawing/2014/main" id="{7C37B9EF-8FAE-3133-6CE0-6D4E2C6614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AE4C8D-D7F0-5726-9626-C28553720DE6}"/>
              </a:ext>
            </a:extLst>
          </p:cNvPr>
          <p:cNvSpPr>
            <a:spLocks noGrp="1"/>
          </p:cNvSpPr>
          <p:nvPr>
            <p:ph type="sldNum" sz="quarter" idx="12"/>
          </p:nvPr>
        </p:nvSpPr>
        <p:spPr/>
        <p:txBody>
          <a:bodyPr/>
          <a:lstStyle/>
          <a:p>
            <a:fld id="{1F38D6BE-BE21-DA42-9569-F37E14E3C03A}" type="slidenum">
              <a:rPr lang="en-US" smtClean="0"/>
              <a:t>‹#›</a:t>
            </a:fld>
            <a:endParaRPr lang="en-US"/>
          </a:p>
        </p:txBody>
      </p:sp>
    </p:spTree>
    <p:extLst>
      <p:ext uri="{BB962C8B-B14F-4D97-AF65-F5344CB8AC3E}">
        <p14:creationId xmlns:p14="http://schemas.microsoft.com/office/powerpoint/2010/main" val="1767472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4F175-459B-0C59-B86A-62B2BC53F8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F39CCAC-2952-65B5-7CC2-2F3774EB68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E6C477-7A7D-C337-3711-03A1EAECD4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9BEBD6-8E93-2224-E8BD-467A63B03CF5}"/>
              </a:ext>
            </a:extLst>
          </p:cNvPr>
          <p:cNvSpPr>
            <a:spLocks noGrp="1"/>
          </p:cNvSpPr>
          <p:nvPr>
            <p:ph type="dt" sz="half" idx="10"/>
          </p:nvPr>
        </p:nvSpPr>
        <p:spPr/>
        <p:txBody>
          <a:bodyPr/>
          <a:lstStyle/>
          <a:p>
            <a:fld id="{86F85574-F89D-E449-889A-8CB08E054A3F}" type="datetimeFigureOut">
              <a:rPr lang="en-US" smtClean="0"/>
              <a:t>10/26/26</a:t>
            </a:fld>
            <a:endParaRPr lang="en-US"/>
          </a:p>
        </p:txBody>
      </p:sp>
      <p:sp>
        <p:nvSpPr>
          <p:cNvPr id="6" name="Footer Placeholder 5">
            <a:extLst>
              <a:ext uri="{FF2B5EF4-FFF2-40B4-BE49-F238E27FC236}">
                <a16:creationId xmlns:a16="http://schemas.microsoft.com/office/drawing/2014/main" id="{2F94D255-DA75-24A8-22DE-0E8952969A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F2D5E9-9A3D-F224-1D41-E782A83614C7}"/>
              </a:ext>
            </a:extLst>
          </p:cNvPr>
          <p:cNvSpPr>
            <a:spLocks noGrp="1"/>
          </p:cNvSpPr>
          <p:nvPr>
            <p:ph type="sldNum" sz="quarter" idx="12"/>
          </p:nvPr>
        </p:nvSpPr>
        <p:spPr/>
        <p:txBody>
          <a:bodyPr/>
          <a:lstStyle/>
          <a:p>
            <a:fld id="{1F38D6BE-BE21-DA42-9569-F37E14E3C03A}" type="slidenum">
              <a:rPr lang="en-US" smtClean="0"/>
              <a:t>‹#›</a:t>
            </a:fld>
            <a:endParaRPr lang="en-US"/>
          </a:p>
        </p:txBody>
      </p:sp>
    </p:spTree>
    <p:extLst>
      <p:ext uri="{BB962C8B-B14F-4D97-AF65-F5344CB8AC3E}">
        <p14:creationId xmlns:p14="http://schemas.microsoft.com/office/powerpoint/2010/main" val="1633783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54F9-E615-DB17-A3B0-CFB0B848DB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8A75E0-F213-AD40-AA91-EA72A41111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671B32-DCB8-AB3A-559E-9345718D83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02C8A7-3445-CE24-C55D-BB9457380E60}"/>
              </a:ext>
            </a:extLst>
          </p:cNvPr>
          <p:cNvSpPr>
            <a:spLocks noGrp="1"/>
          </p:cNvSpPr>
          <p:nvPr>
            <p:ph type="dt" sz="half" idx="10"/>
          </p:nvPr>
        </p:nvSpPr>
        <p:spPr/>
        <p:txBody>
          <a:bodyPr/>
          <a:lstStyle/>
          <a:p>
            <a:fld id="{86F85574-F89D-E449-889A-8CB08E054A3F}" type="datetimeFigureOut">
              <a:rPr lang="en-US" smtClean="0"/>
              <a:t>10/26/26</a:t>
            </a:fld>
            <a:endParaRPr lang="en-US"/>
          </a:p>
        </p:txBody>
      </p:sp>
      <p:sp>
        <p:nvSpPr>
          <p:cNvPr id="6" name="Footer Placeholder 5">
            <a:extLst>
              <a:ext uri="{FF2B5EF4-FFF2-40B4-BE49-F238E27FC236}">
                <a16:creationId xmlns:a16="http://schemas.microsoft.com/office/drawing/2014/main" id="{1F494C11-0E84-9CA1-D11E-2895F98784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8CCA5F-D4A5-772F-646C-88276A05A271}"/>
              </a:ext>
            </a:extLst>
          </p:cNvPr>
          <p:cNvSpPr>
            <a:spLocks noGrp="1"/>
          </p:cNvSpPr>
          <p:nvPr>
            <p:ph type="sldNum" sz="quarter" idx="12"/>
          </p:nvPr>
        </p:nvSpPr>
        <p:spPr/>
        <p:txBody>
          <a:bodyPr/>
          <a:lstStyle/>
          <a:p>
            <a:fld id="{1F38D6BE-BE21-DA42-9569-F37E14E3C03A}" type="slidenum">
              <a:rPr lang="en-US" smtClean="0"/>
              <a:t>‹#›</a:t>
            </a:fld>
            <a:endParaRPr lang="en-US"/>
          </a:p>
        </p:txBody>
      </p:sp>
    </p:spTree>
    <p:extLst>
      <p:ext uri="{BB962C8B-B14F-4D97-AF65-F5344CB8AC3E}">
        <p14:creationId xmlns:p14="http://schemas.microsoft.com/office/powerpoint/2010/main" val="3414870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E1B9E-85EE-9847-CE67-96C7198CC1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75A209-F23C-6D55-45ED-1D011370D1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0FD9E3-C1F5-E07A-145C-9E164939F6AF}"/>
              </a:ext>
            </a:extLst>
          </p:cNvPr>
          <p:cNvSpPr>
            <a:spLocks noGrp="1"/>
          </p:cNvSpPr>
          <p:nvPr>
            <p:ph type="dt" sz="half" idx="10"/>
          </p:nvPr>
        </p:nvSpPr>
        <p:spPr/>
        <p:txBody>
          <a:bodyPr/>
          <a:lstStyle/>
          <a:p>
            <a:fld id="{86F85574-F89D-E449-889A-8CB08E054A3F}" type="datetimeFigureOut">
              <a:rPr lang="en-US" smtClean="0"/>
              <a:t>10/26/26</a:t>
            </a:fld>
            <a:endParaRPr lang="en-US"/>
          </a:p>
        </p:txBody>
      </p:sp>
      <p:sp>
        <p:nvSpPr>
          <p:cNvPr id="5" name="Footer Placeholder 4">
            <a:extLst>
              <a:ext uri="{FF2B5EF4-FFF2-40B4-BE49-F238E27FC236}">
                <a16:creationId xmlns:a16="http://schemas.microsoft.com/office/drawing/2014/main" id="{609A3D9A-C5E7-2DC6-B9B2-23DCDB1F0C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F2F8FF-D67B-1D2E-4023-EA51D7B63374}"/>
              </a:ext>
            </a:extLst>
          </p:cNvPr>
          <p:cNvSpPr>
            <a:spLocks noGrp="1"/>
          </p:cNvSpPr>
          <p:nvPr>
            <p:ph type="sldNum" sz="quarter" idx="12"/>
          </p:nvPr>
        </p:nvSpPr>
        <p:spPr/>
        <p:txBody>
          <a:bodyPr/>
          <a:lstStyle/>
          <a:p>
            <a:fld id="{1F38D6BE-BE21-DA42-9569-F37E14E3C03A}" type="slidenum">
              <a:rPr lang="en-US" smtClean="0"/>
              <a:t>‹#›</a:t>
            </a:fld>
            <a:endParaRPr lang="en-US"/>
          </a:p>
        </p:txBody>
      </p:sp>
    </p:spTree>
    <p:extLst>
      <p:ext uri="{BB962C8B-B14F-4D97-AF65-F5344CB8AC3E}">
        <p14:creationId xmlns:p14="http://schemas.microsoft.com/office/powerpoint/2010/main" val="1075233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1C7832-9B91-704D-0F31-09ADA36D73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13BBE60-86B4-4B18-4E1E-0AC1D13800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B50AD7-8748-BDD4-04DB-D893D934F7AE}"/>
              </a:ext>
            </a:extLst>
          </p:cNvPr>
          <p:cNvSpPr>
            <a:spLocks noGrp="1"/>
          </p:cNvSpPr>
          <p:nvPr>
            <p:ph type="dt" sz="half" idx="10"/>
          </p:nvPr>
        </p:nvSpPr>
        <p:spPr/>
        <p:txBody>
          <a:bodyPr/>
          <a:lstStyle/>
          <a:p>
            <a:fld id="{86F85574-F89D-E449-889A-8CB08E054A3F}" type="datetimeFigureOut">
              <a:rPr lang="en-US" smtClean="0"/>
              <a:t>10/26/26</a:t>
            </a:fld>
            <a:endParaRPr lang="en-US"/>
          </a:p>
        </p:txBody>
      </p:sp>
      <p:sp>
        <p:nvSpPr>
          <p:cNvPr id="5" name="Footer Placeholder 4">
            <a:extLst>
              <a:ext uri="{FF2B5EF4-FFF2-40B4-BE49-F238E27FC236}">
                <a16:creationId xmlns:a16="http://schemas.microsoft.com/office/drawing/2014/main" id="{E524F877-6CFD-E315-3729-629984261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2C1FE5-C93E-9DA3-42BF-E28F16229D5F}"/>
              </a:ext>
            </a:extLst>
          </p:cNvPr>
          <p:cNvSpPr>
            <a:spLocks noGrp="1"/>
          </p:cNvSpPr>
          <p:nvPr>
            <p:ph type="sldNum" sz="quarter" idx="12"/>
          </p:nvPr>
        </p:nvSpPr>
        <p:spPr/>
        <p:txBody>
          <a:bodyPr/>
          <a:lstStyle/>
          <a:p>
            <a:fld id="{1F38D6BE-BE21-DA42-9569-F37E14E3C03A}" type="slidenum">
              <a:rPr lang="en-US" smtClean="0"/>
              <a:t>‹#›</a:t>
            </a:fld>
            <a:endParaRPr lang="en-US"/>
          </a:p>
        </p:txBody>
      </p:sp>
    </p:spTree>
    <p:extLst>
      <p:ext uri="{BB962C8B-B14F-4D97-AF65-F5344CB8AC3E}">
        <p14:creationId xmlns:p14="http://schemas.microsoft.com/office/powerpoint/2010/main" val="2964871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Heading and Topics - 2">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599AED7-D200-AF43-AD4D-054AAD2753C5}"/>
              </a:ext>
            </a:extLst>
          </p:cNvPr>
          <p:cNvSpPr>
            <a:spLocks noGrp="1"/>
          </p:cNvSpPr>
          <p:nvPr>
            <p:ph type="title" hasCustomPrompt="1"/>
          </p:nvPr>
        </p:nvSpPr>
        <p:spPr>
          <a:xfrm>
            <a:off x="838202" y="2913854"/>
            <a:ext cx="4760687" cy="812799"/>
          </a:xfrm>
          <a:prstGeom prst="rect">
            <a:avLst/>
          </a:prstGeom>
        </p:spPr>
        <p:txBody>
          <a:bodyPr anchor="t">
            <a:normAutofit/>
          </a:bodyPr>
          <a:lstStyle>
            <a:lvl1pPr>
              <a:defRPr sz="4000" b="0" i="0" cap="none" spc="-151" baseline="0">
                <a:solidFill>
                  <a:srgbClr val="123054"/>
                </a:solidFill>
                <a:latin typeface="+mn-lt"/>
                <a:cs typeface="Bicyclette Light" panose="02000000000000000000" pitchFamily="2" charset="77"/>
              </a:defRPr>
            </a:lvl1pPr>
          </a:lstStyle>
          <a:p>
            <a:r>
              <a:rPr lang="en-US"/>
              <a:t>Add a heading</a:t>
            </a:r>
          </a:p>
        </p:txBody>
      </p:sp>
      <p:sp>
        <p:nvSpPr>
          <p:cNvPr id="8" name="Text Placeholder 14">
            <a:extLst>
              <a:ext uri="{FF2B5EF4-FFF2-40B4-BE49-F238E27FC236}">
                <a16:creationId xmlns:a16="http://schemas.microsoft.com/office/drawing/2014/main" id="{5B6A144D-CE40-4697-30BE-7263CD20CAF7}"/>
              </a:ext>
            </a:extLst>
          </p:cNvPr>
          <p:cNvSpPr>
            <a:spLocks noGrp="1"/>
          </p:cNvSpPr>
          <p:nvPr>
            <p:ph type="body" sz="quarter" idx="14" hasCustomPrompt="1"/>
          </p:nvPr>
        </p:nvSpPr>
        <p:spPr>
          <a:xfrm>
            <a:off x="838202" y="4421985"/>
            <a:ext cx="4933121" cy="1059546"/>
          </a:xfrm>
          <a:prstGeom prst="rect">
            <a:avLst/>
          </a:prstGeom>
        </p:spPr>
        <p:txBody>
          <a:bodyPr anchor="t">
            <a:noAutofit/>
          </a:bodyPr>
          <a:lstStyle>
            <a:lvl1pPr marL="0" indent="0">
              <a:lnSpc>
                <a:spcPct val="125000"/>
              </a:lnSpc>
              <a:buNone/>
              <a:defRPr sz="1800" b="0" i="0" cap="none" spc="0" baseline="0">
                <a:solidFill>
                  <a:srgbClr val="123054"/>
                </a:solidFill>
                <a:latin typeface="+mn-lt"/>
                <a:cs typeface="Bicyclette Light"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Proin a </a:t>
            </a:r>
            <a:r>
              <a:rPr lang="en-US" err="1"/>
              <a:t>velit</a:t>
            </a:r>
            <a:r>
              <a:rPr lang="en-US"/>
              <a:t> </a:t>
            </a:r>
            <a:r>
              <a:rPr lang="en-US" err="1"/>
              <a:t>eget</a:t>
            </a:r>
            <a:r>
              <a:rPr lang="en-US"/>
              <a:t> diam </a:t>
            </a:r>
            <a:r>
              <a:rPr lang="en-US" err="1"/>
              <a:t>dignissim</a:t>
            </a:r>
            <a:r>
              <a:rPr lang="en-US"/>
              <a:t> </a:t>
            </a:r>
            <a:r>
              <a:rPr lang="en-US" err="1"/>
              <a:t>ornare</a:t>
            </a:r>
            <a:r>
              <a:rPr lang="en-US"/>
              <a:t> </a:t>
            </a:r>
            <a:r>
              <a:rPr lang="en-US" err="1"/>
              <a:t>eget</a:t>
            </a:r>
            <a:r>
              <a:rPr lang="en-US"/>
              <a:t> ac </a:t>
            </a:r>
            <a:r>
              <a:rPr lang="en-US" err="1"/>
              <a:t>nunc</a:t>
            </a:r>
            <a:r>
              <a:rPr lang="en-US"/>
              <a:t>. Aenean </a:t>
            </a:r>
            <a:r>
              <a:rPr lang="en-US" err="1"/>
              <a:t>egestas</a:t>
            </a:r>
            <a:r>
              <a:rPr lang="en-US"/>
              <a:t>.</a:t>
            </a:r>
          </a:p>
        </p:txBody>
      </p:sp>
      <p:sp>
        <p:nvSpPr>
          <p:cNvPr id="17" name="Text Placeholder 14">
            <a:extLst>
              <a:ext uri="{FF2B5EF4-FFF2-40B4-BE49-F238E27FC236}">
                <a16:creationId xmlns:a16="http://schemas.microsoft.com/office/drawing/2014/main" id="{4976DF0F-E15C-6B2B-6F29-0AD2759E2722}"/>
              </a:ext>
            </a:extLst>
          </p:cNvPr>
          <p:cNvSpPr>
            <a:spLocks noGrp="1"/>
          </p:cNvSpPr>
          <p:nvPr>
            <p:ph type="body" sz="quarter" idx="15" hasCustomPrompt="1"/>
          </p:nvPr>
        </p:nvSpPr>
        <p:spPr>
          <a:xfrm>
            <a:off x="6420680" y="4409528"/>
            <a:ext cx="4933121" cy="1059546"/>
          </a:xfrm>
          <a:prstGeom prst="rect">
            <a:avLst/>
          </a:prstGeom>
        </p:spPr>
        <p:txBody>
          <a:bodyPr anchor="t">
            <a:noAutofit/>
          </a:bodyPr>
          <a:lstStyle>
            <a:lvl1pPr marL="0" indent="0">
              <a:lnSpc>
                <a:spcPct val="125000"/>
              </a:lnSpc>
              <a:buNone/>
              <a:defRPr sz="1800" b="0" i="0" cap="none" spc="0" baseline="0">
                <a:solidFill>
                  <a:srgbClr val="123054"/>
                </a:solidFill>
                <a:latin typeface="+mn-lt"/>
                <a:cs typeface="Bicyclette Light"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Proin a </a:t>
            </a:r>
            <a:r>
              <a:rPr lang="en-US" err="1"/>
              <a:t>velit</a:t>
            </a:r>
            <a:r>
              <a:rPr lang="en-US"/>
              <a:t> </a:t>
            </a:r>
            <a:r>
              <a:rPr lang="en-US" err="1"/>
              <a:t>eget</a:t>
            </a:r>
            <a:r>
              <a:rPr lang="en-US"/>
              <a:t> diam </a:t>
            </a:r>
            <a:r>
              <a:rPr lang="en-US" err="1"/>
              <a:t>dignissim</a:t>
            </a:r>
            <a:r>
              <a:rPr lang="en-US"/>
              <a:t> </a:t>
            </a:r>
            <a:r>
              <a:rPr lang="en-US" err="1"/>
              <a:t>ornare</a:t>
            </a:r>
            <a:r>
              <a:rPr lang="en-US"/>
              <a:t> </a:t>
            </a:r>
            <a:r>
              <a:rPr lang="en-US" err="1"/>
              <a:t>eget</a:t>
            </a:r>
            <a:r>
              <a:rPr lang="en-US"/>
              <a:t> ac </a:t>
            </a:r>
            <a:r>
              <a:rPr lang="en-US" err="1"/>
              <a:t>nunc</a:t>
            </a:r>
            <a:r>
              <a:rPr lang="en-US"/>
              <a:t>. Aenean </a:t>
            </a:r>
            <a:r>
              <a:rPr lang="en-US" err="1"/>
              <a:t>egestas</a:t>
            </a:r>
            <a:r>
              <a:rPr lang="en-US"/>
              <a:t>.</a:t>
            </a:r>
          </a:p>
        </p:txBody>
      </p:sp>
      <p:sp>
        <p:nvSpPr>
          <p:cNvPr id="21" name="Subtitle 2">
            <a:extLst>
              <a:ext uri="{FF2B5EF4-FFF2-40B4-BE49-F238E27FC236}">
                <a16:creationId xmlns:a16="http://schemas.microsoft.com/office/drawing/2014/main" id="{BBA9B481-5250-2E6F-B942-2E318743BB8D}"/>
              </a:ext>
            </a:extLst>
          </p:cNvPr>
          <p:cNvSpPr>
            <a:spLocks noGrp="1"/>
          </p:cNvSpPr>
          <p:nvPr>
            <p:ph type="subTitle" idx="1" hasCustomPrompt="1"/>
          </p:nvPr>
        </p:nvSpPr>
        <p:spPr>
          <a:xfrm>
            <a:off x="838202" y="4032595"/>
            <a:ext cx="4933121" cy="389390"/>
          </a:xfrm>
        </p:spPr>
        <p:txBody>
          <a:bodyPr/>
          <a:lstStyle>
            <a:lvl1pPr marL="0" indent="0" algn="l">
              <a:buNone/>
              <a:defRPr sz="2400" b="0" i="0">
                <a:solidFill>
                  <a:srgbClr val="123054"/>
                </a:solidFill>
                <a:latin typeface="+mj-lt"/>
                <a:cs typeface="Bicyclette Light" panose="02000000000000000000" pitchFamily="2"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z="2400" b="1" spc="0"/>
              <a:t>Write your topic or idea</a:t>
            </a:r>
          </a:p>
        </p:txBody>
      </p:sp>
      <p:sp>
        <p:nvSpPr>
          <p:cNvPr id="25" name="Text Placeholder 14">
            <a:extLst>
              <a:ext uri="{FF2B5EF4-FFF2-40B4-BE49-F238E27FC236}">
                <a16:creationId xmlns:a16="http://schemas.microsoft.com/office/drawing/2014/main" id="{7AC60687-549A-C055-A924-5A4439E369EB}"/>
              </a:ext>
            </a:extLst>
          </p:cNvPr>
          <p:cNvSpPr>
            <a:spLocks noGrp="1"/>
          </p:cNvSpPr>
          <p:nvPr>
            <p:ph type="body" sz="quarter" idx="17" hasCustomPrompt="1"/>
          </p:nvPr>
        </p:nvSpPr>
        <p:spPr>
          <a:xfrm>
            <a:off x="6420680" y="4032597"/>
            <a:ext cx="4933121" cy="365125"/>
          </a:xfrm>
          <a:prstGeom prst="rect">
            <a:avLst/>
          </a:prstGeom>
        </p:spPr>
        <p:txBody>
          <a:bodyPr anchor="t">
            <a:noAutofit/>
          </a:bodyPr>
          <a:lstStyle>
            <a:lvl1pPr marL="0" indent="0">
              <a:buNone/>
              <a:defRPr sz="2400" b="1" i="0" cap="none" spc="0" baseline="0">
                <a:solidFill>
                  <a:srgbClr val="123054"/>
                </a:solidFill>
                <a:latin typeface="+mj-lt"/>
                <a:cs typeface="Bicyclette Light" panose="02000000000000000000" pitchFamily="2" charset="77"/>
              </a:defRPr>
            </a:lvl1pPr>
          </a:lstStyle>
          <a:p>
            <a:r>
              <a:rPr lang="en-US" sz="2400" b="1" spc="0"/>
              <a:t>Write your topic or idea</a:t>
            </a:r>
          </a:p>
        </p:txBody>
      </p:sp>
      <p:sp>
        <p:nvSpPr>
          <p:cNvPr id="20" name="Slide Number Placeholder 5">
            <a:extLst>
              <a:ext uri="{FF2B5EF4-FFF2-40B4-BE49-F238E27FC236}">
                <a16:creationId xmlns:a16="http://schemas.microsoft.com/office/drawing/2014/main" id="{166E5377-88EE-04A3-0899-33B4B8E90C45}"/>
              </a:ext>
            </a:extLst>
          </p:cNvPr>
          <p:cNvSpPr txBox="1">
            <a:spLocks/>
          </p:cNvSpPr>
          <p:nvPr userDrawn="1"/>
        </p:nvSpPr>
        <p:spPr>
          <a:xfrm>
            <a:off x="8610600" y="635635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A428B4-F72B-4149-9DBD-A94EA4363489}" type="slidenum">
              <a:rPr lang="en-US" sz="1200" smtClean="0"/>
              <a:pPr/>
              <a:t>‹#›</a:t>
            </a:fld>
            <a:endParaRPr lang="en-US" sz="1200"/>
          </a:p>
        </p:txBody>
      </p:sp>
      <p:pic>
        <p:nvPicPr>
          <p:cNvPr id="12" name="Picture 11">
            <a:extLst>
              <a:ext uri="{FF2B5EF4-FFF2-40B4-BE49-F238E27FC236}">
                <a16:creationId xmlns:a16="http://schemas.microsoft.com/office/drawing/2014/main" id="{56DEAAB7-2E20-94B5-ADB4-2927642BA3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63924"/>
            <a:ext cx="12192000" cy="205646"/>
          </a:xfrm>
          <a:prstGeom prst="rect">
            <a:avLst/>
          </a:prstGeom>
        </p:spPr>
      </p:pic>
      <p:sp>
        <p:nvSpPr>
          <p:cNvPr id="11" name="TextBox 10">
            <a:extLst>
              <a:ext uri="{FF2B5EF4-FFF2-40B4-BE49-F238E27FC236}">
                <a16:creationId xmlns:a16="http://schemas.microsoft.com/office/drawing/2014/main" id="{C0971655-B3F0-488C-1DE5-13E52BA0BF73}"/>
              </a:ext>
            </a:extLst>
          </p:cNvPr>
          <p:cNvSpPr txBox="1"/>
          <p:nvPr userDrawn="1"/>
        </p:nvSpPr>
        <p:spPr>
          <a:xfrm>
            <a:off x="609601" y="6400413"/>
            <a:ext cx="989438" cy="276999"/>
          </a:xfrm>
          <a:prstGeom prst="rect">
            <a:avLst/>
          </a:prstGeom>
          <a:noFill/>
        </p:spPr>
        <p:txBody>
          <a:bodyPr wrap="none" rtlCol="0">
            <a:spAutoFit/>
          </a:bodyPr>
          <a:lstStyle/>
          <a:p>
            <a:r>
              <a:rPr lang="en-US" sz="1200" b="0" i="0">
                <a:solidFill>
                  <a:srgbClr val="123054"/>
                </a:solidFill>
                <a:latin typeface="+mn-lt"/>
                <a:cs typeface="Bicyclette Regular" panose="02000000000000000000" pitchFamily="2" charset="77"/>
              </a:rPr>
              <a:t>FRED HUTCH</a:t>
            </a:r>
          </a:p>
        </p:txBody>
      </p:sp>
      <p:pic>
        <p:nvPicPr>
          <p:cNvPr id="13" name="Picture 12" descr="Diagram&#10;&#10;Description automatically generated">
            <a:extLst>
              <a:ext uri="{FF2B5EF4-FFF2-40B4-BE49-F238E27FC236}">
                <a16:creationId xmlns:a16="http://schemas.microsoft.com/office/drawing/2014/main" id="{EB2D0861-0F4F-64B6-D25A-4CECFD13662C}"/>
              </a:ext>
            </a:extLst>
          </p:cNvPr>
          <p:cNvPicPr>
            <a:picLocks noChangeAspect="1"/>
          </p:cNvPicPr>
          <p:nvPr userDrawn="1"/>
        </p:nvPicPr>
        <p:blipFill>
          <a:blip r:embed="rId3"/>
          <a:stretch>
            <a:fillRect/>
          </a:stretch>
        </p:blipFill>
        <p:spPr>
          <a:xfrm>
            <a:off x="0" y="0"/>
            <a:ext cx="12192000" cy="2209800"/>
          </a:xfrm>
          <a:prstGeom prst="rect">
            <a:avLst/>
          </a:prstGeom>
        </p:spPr>
      </p:pic>
    </p:spTree>
    <p:extLst>
      <p:ext uri="{BB962C8B-B14F-4D97-AF65-F5344CB8AC3E}">
        <p14:creationId xmlns:p14="http://schemas.microsoft.com/office/powerpoint/2010/main" val="1071744899"/>
      </p:ext>
    </p:extLst>
  </p:cSld>
  <p:clrMapOvr>
    <a:masterClrMapping/>
  </p:clrMapOvr>
  <p:extLst>
    <p:ext uri="{DCECCB84-F9BA-43D5-87BE-67443E8EF086}">
      <p15:sldGuideLst xmlns:p15="http://schemas.microsoft.com/office/powerpoint/2012/main">
        <p15:guide id="3" orient="horz" pos="1944">
          <p15:clr>
            <a:srgbClr val="FBAE40"/>
          </p15:clr>
        </p15:guide>
        <p15:guide id="4" orient="horz" pos="187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F3617C-4FBA-8EFB-E66E-CAC0EE1F4192}"/>
              </a:ext>
            </a:extLst>
          </p:cNvPr>
          <p:cNvSpPr/>
          <p:nvPr/>
        </p:nvSpPr>
        <p:spPr>
          <a:xfrm>
            <a:off x="0" y="5657914"/>
            <a:ext cx="12192000" cy="12053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ptos" panose="020B0004020202020204" pitchFamily="34" charset="0"/>
            </a:endParaRPr>
          </a:p>
        </p:txBody>
      </p:sp>
      <p:sp>
        <p:nvSpPr>
          <p:cNvPr id="2" name="Title 1">
            <a:extLst>
              <a:ext uri="{FF2B5EF4-FFF2-40B4-BE49-F238E27FC236}">
                <a16:creationId xmlns:a16="http://schemas.microsoft.com/office/drawing/2014/main" id="{94483730-6DC4-802D-C2AD-841D5BCD6D22}"/>
              </a:ext>
            </a:extLst>
          </p:cNvPr>
          <p:cNvSpPr>
            <a:spLocks noGrp="1"/>
          </p:cNvSpPr>
          <p:nvPr>
            <p:ph type="ctrTitle" hasCustomPrompt="1"/>
          </p:nvPr>
        </p:nvSpPr>
        <p:spPr>
          <a:xfrm>
            <a:off x="619432" y="1638299"/>
            <a:ext cx="7280559" cy="3023315"/>
          </a:xfrm>
        </p:spPr>
        <p:txBody>
          <a:bodyPr anchor="ctr" anchorCtr="0">
            <a:normAutofit/>
          </a:bodyPr>
          <a:lstStyle>
            <a:lvl1pPr algn="l">
              <a:defRPr sz="4000" b="1"/>
            </a:lvl1pPr>
          </a:lstStyle>
          <a:p>
            <a:r>
              <a:rPr lang="en-US"/>
              <a:t>Click to </a:t>
            </a:r>
            <a:br>
              <a:rPr lang="en-US"/>
            </a:br>
            <a:r>
              <a:rPr lang="en-US"/>
              <a:t>edit Master </a:t>
            </a:r>
            <a:br>
              <a:rPr lang="en-US"/>
            </a:br>
            <a:r>
              <a:rPr lang="en-US"/>
              <a:t>title </a:t>
            </a:r>
            <a:br>
              <a:rPr lang="en-US"/>
            </a:br>
            <a:r>
              <a:rPr lang="en-US"/>
              <a:t>style</a:t>
            </a:r>
          </a:p>
        </p:txBody>
      </p:sp>
      <p:sp>
        <p:nvSpPr>
          <p:cNvPr id="3" name="Subtitle 2">
            <a:extLst>
              <a:ext uri="{FF2B5EF4-FFF2-40B4-BE49-F238E27FC236}">
                <a16:creationId xmlns:a16="http://schemas.microsoft.com/office/drawing/2014/main" id="{6BA00352-C5ED-FA86-6C1F-A653D33EA448}"/>
              </a:ext>
            </a:extLst>
          </p:cNvPr>
          <p:cNvSpPr>
            <a:spLocks noGrp="1"/>
          </p:cNvSpPr>
          <p:nvPr>
            <p:ph type="subTitle" idx="1"/>
          </p:nvPr>
        </p:nvSpPr>
        <p:spPr>
          <a:xfrm>
            <a:off x="619432" y="4798140"/>
            <a:ext cx="5820698" cy="1366683"/>
          </a:xfrm>
        </p:spPr>
        <p:txBody>
          <a:bodyPr>
            <a:normAutofit/>
          </a:bodyPr>
          <a:lstStyle>
            <a:lvl1pPr marL="0" indent="0" algn="l">
              <a:spcBef>
                <a:spcPts val="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B10F7064-577F-5489-013B-B80533D11C4C}"/>
              </a:ext>
            </a:extLst>
          </p:cNvPr>
          <p:cNvSpPr/>
          <p:nvPr userDrawn="1"/>
        </p:nvSpPr>
        <p:spPr>
          <a:xfrm>
            <a:off x="0" y="5657914"/>
            <a:ext cx="12192000" cy="12053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ptos" panose="020B0004020202020204" pitchFamily="34" charset="0"/>
            </a:endParaRPr>
          </a:p>
        </p:txBody>
      </p:sp>
      <p:pic>
        <p:nvPicPr>
          <p:cNvPr id="9" name="Picture 8">
            <a:extLst>
              <a:ext uri="{FF2B5EF4-FFF2-40B4-BE49-F238E27FC236}">
                <a16:creationId xmlns:a16="http://schemas.microsoft.com/office/drawing/2014/main" id="{C067265B-A024-C781-E0D1-EF863180E1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8504" y="0"/>
            <a:ext cx="5871924" cy="6858000"/>
          </a:xfrm>
          <a:prstGeom prst="rect">
            <a:avLst/>
          </a:prstGeom>
        </p:spPr>
      </p:pic>
      <p:pic>
        <p:nvPicPr>
          <p:cNvPr id="5" name="Picture 4">
            <a:extLst>
              <a:ext uri="{FF2B5EF4-FFF2-40B4-BE49-F238E27FC236}">
                <a16:creationId xmlns:a16="http://schemas.microsoft.com/office/drawing/2014/main" id="{C003F0A4-4F7F-D94D-B05B-822DE4F237D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65702" y="698884"/>
            <a:ext cx="2807850" cy="662335"/>
          </a:xfrm>
          <a:prstGeom prst="rect">
            <a:avLst/>
          </a:prstGeom>
        </p:spPr>
      </p:pic>
    </p:spTree>
    <p:extLst>
      <p:ext uri="{BB962C8B-B14F-4D97-AF65-F5344CB8AC3E}">
        <p14:creationId xmlns:p14="http://schemas.microsoft.com/office/powerpoint/2010/main" val="36966413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p:txBody>
          <a:bodyPr/>
          <a:lstStyle>
            <a:lvl1pPr>
              <a:defRPr>
                <a:solidFill>
                  <a:srgbClr val="1B365D"/>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1572015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5"/>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353718-B504-7F87-E066-0EBF37695DAA}"/>
              </a:ext>
            </a:extLst>
          </p:cNvPr>
          <p:cNvSpPr/>
          <p:nvPr userDrawn="1"/>
        </p:nvSpPr>
        <p:spPr>
          <a:xfrm>
            <a:off x="3233854" y="6016752"/>
            <a:ext cx="8207509" cy="38080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ptos" panose="020B0004020202020204" pitchFamily="34" charset="0"/>
            </a:endParaRPr>
          </a:p>
        </p:txBody>
      </p:sp>
      <p:pic>
        <p:nvPicPr>
          <p:cNvPr id="9" name="Picture 8">
            <a:extLst>
              <a:ext uri="{FF2B5EF4-FFF2-40B4-BE49-F238E27FC236}">
                <a16:creationId xmlns:a16="http://schemas.microsoft.com/office/drawing/2014/main" id="{733EAC77-E29C-9F0D-95C2-15B86A3057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8362390" cy="6858000"/>
          </a:xfrm>
          <a:prstGeom prst="rect">
            <a:avLst/>
          </a:prstGeom>
        </p:spPr>
      </p:pic>
      <p:sp>
        <p:nvSpPr>
          <p:cNvPr id="2" name="Title 1">
            <a:extLst>
              <a:ext uri="{FF2B5EF4-FFF2-40B4-BE49-F238E27FC236}">
                <a16:creationId xmlns:a16="http://schemas.microsoft.com/office/drawing/2014/main" id="{4479FFB5-ECB2-E90E-2D1D-C621D67175CF}"/>
              </a:ext>
            </a:extLst>
          </p:cNvPr>
          <p:cNvSpPr>
            <a:spLocks noGrp="1"/>
          </p:cNvSpPr>
          <p:nvPr>
            <p:ph type="title" hasCustomPrompt="1"/>
          </p:nvPr>
        </p:nvSpPr>
        <p:spPr>
          <a:xfrm>
            <a:off x="914400" y="1579308"/>
            <a:ext cx="6931742" cy="3238939"/>
          </a:xfrm>
        </p:spPr>
        <p:txBody>
          <a:bodyPr anchor="ctr" anchorCtr="0"/>
          <a:lstStyle>
            <a:lvl1pPr>
              <a:defRPr sz="6000">
                <a:solidFill>
                  <a:schemeClr val="bg1"/>
                </a:solidFill>
              </a:defRPr>
            </a:lvl1pPr>
          </a:lstStyle>
          <a:p>
            <a:r>
              <a:rPr lang="en-US"/>
              <a:t>Click to edit </a:t>
            </a:r>
            <a:br>
              <a:rPr lang="en-US"/>
            </a:br>
            <a:r>
              <a:rPr lang="en-US"/>
              <a:t>Master title </a:t>
            </a:r>
            <a:br>
              <a:rPr lang="en-US"/>
            </a:br>
            <a:r>
              <a:rPr lang="en-US"/>
              <a:t>style</a:t>
            </a:r>
          </a:p>
        </p:txBody>
      </p:sp>
      <p:sp>
        <p:nvSpPr>
          <p:cNvPr id="3" name="Text Placeholder 2">
            <a:extLst>
              <a:ext uri="{FF2B5EF4-FFF2-40B4-BE49-F238E27FC236}">
                <a16:creationId xmlns:a16="http://schemas.microsoft.com/office/drawing/2014/main" id="{E87EE918-0B1E-6452-87A9-DF4A3D2B170D}"/>
              </a:ext>
            </a:extLst>
          </p:cNvPr>
          <p:cNvSpPr>
            <a:spLocks noGrp="1"/>
          </p:cNvSpPr>
          <p:nvPr>
            <p:ph type="body" idx="1"/>
          </p:nvPr>
        </p:nvSpPr>
        <p:spPr>
          <a:xfrm>
            <a:off x="914400" y="4954772"/>
            <a:ext cx="10363200" cy="1134878"/>
          </a:xfrm>
        </p:spPr>
        <p:txBody>
          <a:bodyPr/>
          <a:lstStyle>
            <a:lvl1pPr marL="0" indent="0">
              <a:lnSpc>
                <a:spcPct val="90000"/>
              </a:lnSpc>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2D6832DE-4433-4E49-4062-C73289AB171A}"/>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ECABF192-B89B-17DC-5507-42E72D4FB092}"/>
              </a:ext>
            </a:extLst>
          </p:cNvPr>
          <p:cNvSpPr>
            <a:spLocks noGrp="1"/>
          </p:cNvSpPr>
          <p:nvPr>
            <p:ph type="sldNum" sz="quarter" idx="12"/>
          </p:nvPr>
        </p:nvSpPr>
        <p:spPr/>
        <p:txBody>
          <a:bodyPr/>
          <a:lstStyle/>
          <a:p>
            <a:fld id="{402AF41C-0C01-4292-8B40-325CC9F1007B}" type="slidenum">
              <a:rPr lang="en-US" smtClean="0"/>
              <a:t>‹#›</a:t>
            </a:fld>
            <a:endParaRPr lang="en-US"/>
          </a:p>
        </p:txBody>
      </p:sp>
      <p:sp>
        <p:nvSpPr>
          <p:cNvPr id="4" name="TextBox 3">
            <a:extLst>
              <a:ext uri="{FF2B5EF4-FFF2-40B4-BE49-F238E27FC236}">
                <a16:creationId xmlns:a16="http://schemas.microsoft.com/office/drawing/2014/main" id="{C1D4B925-4371-93EB-3411-84AE9B114A8C}"/>
              </a:ext>
            </a:extLst>
          </p:cNvPr>
          <p:cNvSpPr txBox="1"/>
          <p:nvPr userDrawn="1"/>
        </p:nvSpPr>
        <p:spPr>
          <a:xfrm>
            <a:off x="914400" y="6019503"/>
            <a:ext cx="2989007" cy="365760"/>
          </a:xfrm>
          <a:prstGeom prst="rect">
            <a:avLst/>
          </a:prstGeom>
          <a:noFill/>
        </p:spPr>
        <p:txBody>
          <a:bodyPr wrap="square" lIns="0" tIns="0" rIns="0" bIns="0" rtlCol="0" anchor="ctr" anchorCtr="0">
            <a:noAutofit/>
          </a:bodyPr>
          <a:lstStyle/>
          <a:p>
            <a:r>
              <a:rPr lang="en-US" sz="1050" b="0" i="0">
                <a:solidFill>
                  <a:schemeClr val="bg1"/>
                </a:solidFill>
                <a:latin typeface="Aptos" panose="020B0004020202020204" pitchFamily="34" charset="0"/>
              </a:rPr>
              <a:t>Fred Hutch Cancer Center</a:t>
            </a:r>
          </a:p>
        </p:txBody>
      </p:sp>
      <p:cxnSp>
        <p:nvCxnSpPr>
          <p:cNvPr id="11" name="Straight Connector 10">
            <a:extLst>
              <a:ext uri="{FF2B5EF4-FFF2-40B4-BE49-F238E27FC236}">
                <a16:creationId xmlns:a16="http://schemas.microsoft.com/office/drawing/2014/main" id="{7741CC2D-ADFA-3BBE-FF74-6466B3EFD9B9}"/>
              </a:ext>
            </a:extLst>
          </p:cNvPr>
          <p:cNvCxnSpPr>
            <a:cxnSpLocks/>
          </p:cNvCxnSpPr>
          <p:nvPr userDrawn="1"/>
        </p:nvCxnSpPr>
        <p:spPr>
          <a:xfrm flipH="1">
            <a:off x="3057832" y="6222047"/>
            <a:ext cx="8219768" cy="0"/>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5436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19812-6B69-5FBB-40B0-CB1BD52BCB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54DC98-86E7-CF87-6709-1CDD57BB3276}"/>
              </a:ext>
            </a:extLst>
          </p:cNvPr>
          <p:cNvSpPr>
            <a:spLocks noGrp="1"/>
          </p:cNvSpPr>
          <p:nvPr>
            <p:ph sz="half" idx="1"/>
          </p:nvPr>
        </p:nvSpPr>
        <p:spPr>
          <a:xfrm>
            <a:off x="914400" y="1457580"/>
            <a:ext cx="5105400" cy="4352544"/>
          </a:xfrm>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3C2757-9BFC-85ED-1612-958629E55BB6}"/>
              </a:ext>
            </a:extLst>
          </p:cNvPr>
          <p:cNvSpPr>
            <a:spLocks noGrp="1"/>
          </p:cNvSpPr>
          <p:nvPr>
            <p:ph sz="half" idx="2"/>
          </p:nvPr>
        </p:nvSpPr>
        <p:spPr>
          <a:xfrm>
            <a:off x="6172200" y="1444752"/>
            <a:ext cx="5105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07503280-953A-6A6B-89B7-C754FA1117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43742A-90FE-37C8-2605-403C5CF2DAE4}"/>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2968800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6503-DD78-2342-1E29-9AFE8C06ADCD}"/>
              </a:ext>
            </a:extLst>
          </p:cNvPr>
          <p:cNvSpPr>
            <a:spLocks noGrp="1"/>
          </p:cNvSpPr>
          <p:nvPr>
            <p:ph type="title"/>
          </p:nvPr>
        </p:nvSpPr>
        <p:spPr>
          <a:xfrm>
            <a:off x="914400" y="365125"/>
            <a:ext cx="10363200" cy="9144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4AF341-ED71-646A-640E-8FE822B368F2}"/>
              </a:ext>
            </a:extLst>
          </p:cNvPr>
          <p:cNvSpPr>
            <a:spLocks noGrp="1"/>
          </p:cNvSpPr>
          <p:nvPr>
            <p:ph type="body" idx="1" hasCustomPrompt="1"/>
          </p:nvPr>
        </p:nvSpPr>
        <p:spPr>
          <a:xfrm>
            <a:off x="914400" y="1189703"/>
            <a:ext cx="5083175" cy="747252"/>
          </a:xfrm>
        </p:spPr>
        <p:txBody>
          <a:bodyPr anchor="ctr" anchorCtr="0">
            <a:normAutofit/>
          </a:bodyPr>
          <a:lstStyle>
            <a:lvl1pPr marL="0" indent="0">
              <a:lnSpc>
                <a:spcPct val="90000"/>
              </a:lnSpc>
              <a:buNone/>
              <a:defRPr sz="19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enter Level 2 header</a:t>
            </a:r>
          </a:p>
        </p:txBody>
      </p:sp>
      <p:sp>
        <p:nvSpPr>
          <p:cNvPr id="4" name="Content Placeholder 3">
            <a:extLst>
              <a:ext uri="{FF2B5EF4-FFF2-40B4-BE49-F238E27FC236}">
                <a16:creationId xmlns:a16="http://schemas.microsoft.com/office/drawing/2014/main" id="{CF9DFFEB-F573-0BB1-187E-BF04F49FD268}"/>
              </a:ext>
            </a:extLst>
          </p:cNvPr>
          <p:cNvSpPr>
            <a:spLocks noGrp="1"/>
          </p:cNvSpPr>
          <p:nvPr>
            <p:ph sz="half" idx="2"/>
          </p:nvPr>
        </p:nvSpPr>
        <p:spPr>
          <a:xfrm>
            <a:off x="914400" y="2103643"/>
            <a:ext cx="5083175" cy="36875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75DFCBD-3FEF-C58A-423A-C25C7878E9CE}"/>
              </a:ext>
            </a:extLst>
          </p:cNvPr>
          <p:cNvSpPr>
            <a:spLocks noGrp="1"/>
          </p:cNvSpPr>
          <p:nvPr>
            <p:ph type="body" sz="quarter" idx="3" hasCustomPrompt="1"/>
          </p:nvPr>
        </p:nvSpPr>
        <p:spPr>
          <a:xfrm>
            <a:off x="6172200" y="1188720"/>
            <a:ext cx="5083175" cy="749808"/>
          </a:xfrm>
        </p:spPr>
        <p:txBody>
          <a:bodyPr anchor="ctr" anchorCtr="0">
            <a:normAutofit/>
          </a:bodyPr>
          <a:lstStyle>
            <a:lvl1pPr marL="0" indent="0">
              <a:lnSpc>
                <a:spcPct val="90000"/>
              </a:lnSpc>
              <a:buNone/>
              <a:defRPr sz="19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enter Level 2 header</a:t>
            </a:r>
          </a:p>
        </p:txBody>
      </p:sp>
      <p:sp>
        <p:nvSpPr>
          <p:cNvPr id="6" name="Content Placeholder 5">
            <a:extLst>
              <a:ext uri="{FF2B5EF4-FFF2-40B4-BE49-F238E27FC236}">
                <a16:creationId xmlns:a16="http://schemas.microsoft.com/office/drawing/2014/main" id="{7F62748D-706E-CE54-B6E2-799FC78943B6}"/>
              </a:ext>
            </a:extLst>
          </p:cNvPr>
          <p:cNvSpPr>
            <a:spLocks noGrp="1"/>
          </p:cNvSpPr>
          <p:nvPr>
            <p:ph sz="quarter" idx="4"/>
          </p:nvPr>
        </p:nvSpPr>
        <p:spPr>
          <a:xfrm>
            <a:off x="6172200" y="2103121"/>
            <a:ext cx="5105400" cy="3688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8900B23-F0D6-0912-2BA2-FF24210141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0DF546-748A-D965-DD85-EB6F83BB7EBE}"/>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15680614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E8D27-6BDD-5417-8EC4-00291A711D58}"/>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742BD33E-C6AD-7813-A913-149F3D87AE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843C93-A7DD-9E70-87A8-2F87BE9F031C}"/>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1227320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CA95CB0-06CA-B017-ADCD-3F5EDEAB13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C6C2A4-51AC-1525-9934-8E61605A1BF6}"/>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3065903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88641-8B4F-D444-19EC-BF7D8624D5D4}"/>
              </a:ext>
            </a:extLst>
          </p:cNvPr>
          <p:cNvSpPr>
            <a:spLocks noGrp="1"/>
          </p:cNvSpPr>
          <p:nvPr>
            <p:ph type="title" hasCustomPrompt="1"/>
          </p:nvPr>
        </p:nvSpPr>
        <p:spPr>
          <a:xfrm>
            <a:off x="914400" y="457200"/>
            <a:ext cx="3857625" cy="1600200"/>
          </a:xfrm>
        </p:spPr>
        <p:txBody>
          <a:bodyPr anchor="ctr" anchorCtr="0">
            <a:noAutofit/>
          </a:bodyPr>
          <a:lstStyle>
            <a:lvl1pPr>
              <a:defRPr sz="3200"/>
            </a:lvl1pPr>
          </a:lstStyle>
          <a:p>
            <a:r>
              <a:rPr lang="en-US"/>
              <a:t>Click to edit Master title style – two or three lines</a:t>
            </a:r>
          </a:p>
        </p:txBody>
      </p:sp>
      <p:sp>
        <p:nvSpPr>
          <p:cNvPr id="3" name="Content Placeholder 2">
            <a:extLst>
              <a:ext uri="{FF2B5EF4-FFF2-40B4-BE49-F238E27FC236}">
                <a16:creationId xmlns:a16="http://schemas.microsoft.com/office/drawing/2014/main" id="{014AC393-7E96-B9A7-1EB2-4A0C2FE4B650}"/>
              </a:ext>
            </a:extLst>
          </p:cNvPr>
          <p:cNvSpPr>
            <a:spLocks noGrp="1"/>
          </p:cNvSpPr>
          <p:nvPr>
            <p:ph idx="1"/>
          </p:nvPr>
        </p:nvSpPr>
        <p:spPr>
          <a:xfrm>
            <a:off x="5183188" y="757085"/>
            <a:ext cx="6094412" cy="5034115"/>
          </a:xfrm>
        </p:spPr>
        <p:txBody>
          <a:bodyPr>
            <a:normAutofit/>
          </a:bodyPr>
          <a:lstStyle>
            <a:lvl1pPr>
              <a:defRPr sz="16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2350D6-D385-7F8E-946D-A25E5C0E136D}"/>
              </a:ext>
            </a:extLst>
          </p:cNvPr>
          <p:cNvSpPr>
            <a:spLocks noGrp="1"/>
          </p:cNvSpPr>
          <p:nvPr>
            <p:ph type="body" sz="half" idx="2"/>
          </p:nvPr>
        </p:nvSpPr>
        <p:spPr>
          <a:xfrm>
            <a:off x="914400" y="2057400"/>
            <a:ext cx="3857625" cy="37338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D9A7407C-4B46-3405-2813-E1D3FDFD3C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532D6D-A165-0BDB-E69C-BAA8A085EA63}"/>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3614275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9BFC8DD0-3F73-BB93-FA36-3D508DAD6913}"/>
              </a:ext>
            </a:extLst>
          </p:cNvPr>
          <p:cNvSpPr>
            <a:spLocks noGrp="1"/>
          </p:cNvSpPr>
          <p:nvPr>
            <p:ph sz="quarter" idx="13" hasCustomPrompt="1"/>
          </p:nvPr>
        </p:nvSpPr>
        <p:spPr>
          <a:xfrm>
            <a:off x="5183188" y="457201"/>
            <a:ext cx="6094412" cy="5334000"/>
          </a:xfrm>
        </p:spPr>
        <p:txBody>
          <a:bodyPr/>
          <a:lstStyle>
            <a:lvl1pPr marL="285750" indent="-285750">
              <a:buFont typeface="Arial" panose="020B0604020202020204" pitchFamily="34" charset="0"/>
              <a:buChar char="•"/>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en-US"/>
              <a:t>Insert table, image or chart here</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B2AA3505-7FD8-3C21-E430-A532D7CBA5FF}"/>
              </a:ext>
            </a:extLst>
          </p:cNvPr>
          <p:cNvSpPr>
            <a:spLocks noGrp="1"/>
          </p:cNvSpPr>
          <p:nvPr>
            <p:ph type="title" hasCustomPrompt="1"/>
          </p:nvPr>
        </p:nvSpPr>
        <p:spPr>
          <a:xfrm>
            <a:off x="914400" y="457200"/>
            <a:ext cx="3857625" cy="1600200"/>
          </a:xfrm>
        </p:spPr>
        <p:txBody>
          <a:bodyPr anchor="ctr" anchorCtr="0"/>
          <a:lstStyle>
            <a:lvl1pPr>
              <a:defRPr sz="3200"/>
            </a:lvl1pPr>
          </a:lstStyle>
          <a:p>
            <a:r>
              <a:rPr lang="en-US"/>
              <a:t>Click to edit Master title style – two or three lines</a:t>
            </a:r>
          </a:p>
        </p:txBody>
      </p:sp>
      <p:sp>
        <p:nvSpPr>
          <p:cNvPr id="4" name="Text Placeholder 3">
            <a:extLst>
              <a:ext uri="{FF2B5EF4-FFF2-40B4-BE49-F238E27FC236}">
                <a16:creationId xmlns:a16="http://schemas.microsoft.com/office/drawing/2014/main" id="{9710D798-29A6-98AD-C9F7-45A59E2732E0}"/>
              </a:ext>
            </a:extLst>
          </p:cNvPr>
          <p:cNvSpPr>
            <a:spLocks noGrp="1"/>
          </p:cNvSpPr>
          <p:nvPr>
            <p:ph type="body" sz="half" idx="2"/>
          </p:nvPr>
        </p:nvSpPr>
        <p:spPr>
          <a:xfrm>
            <a:off x="914400" y="2057400"/>
            <a:ext cx="3857625" cy="37338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CA3E136E-CF06-F17E-F496-D7786FB2F9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3679E9-738E-749D-CE9C-27D8D1BC7CCF}"/>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11472283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08469-31A0-1192-89C0-F4C965535B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286829-4E45-27A9-BF8A-3FA07E8E87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CE42514-42C3-264E-57FD-09B97F23C2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0FEF69-C193-EA93-1CF4-EE6B379BA551}"/>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2385889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C8EAAE-10A4-8399-1E6B-3504E32E9AA1}"/>
              </a:ext>
            </a:extLst>
          </p:cNvPr>
          <p:cNvSpPr>
            <a:spLocks noGrp="1"/>
          </p:cNvSpPr>
          <p:nvPr>
            <p:ph type="title" orient="vert"/>
          </p:nvPr>
        </p:nvSpPr>
        <p:spPr>
          <a:xfrm>
            <a:off x="8724900" y="365125"/>
            <a:ext cx="25527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529A126-0427-2C05-B62C-023DCEE5C6F7}"/>
              </a:ext>
            </a:extLst>
          </p:cNvPr>
          <p:cNvSpPr>
            <a:spLocks noGrp="1"/>
          </p:cNvSpPr>
          <p:nvPr>
            <p:ph type="body" orient="vert" idx="1"/>
          </p:nvPr>
        </p:nvSpPr>
        <p:spPr>
          <a:xfrm>
            <a:off x="914400" y="365125"/>
            <a:ext cx="76581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C494D15-141A-C935-40FA-43D339B758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94BA6-3F44-02A6-F0CE-53FAF665746F}"/>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1178951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6DEC31A-CF14-110E-A388-447BAB4516BE}"/>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2641D5F3-14D8-EB4A-BCF0-7DEF40FD190C}"/>
              </a:ext>
            </a:extLst>
          </p:cNvPr>
          <p:cNvSpPr>
            <a:spLocks noGrp="1"/>
          </p:cNvSpPr>
          <p:nvPr>
            <p:ph type="sldNum" sz="quarter" idx="11"/>
          </p:nvPr>
        </p:nvSpPr>
        <p:spPr/>
        <p:txBody>
          <a:bodyPr/>
          <a:lstStyle/>
          <a:p>
            <a:fld id="{402AF41C-0C01-4292-8B40-325CC9F1007B}" type="slidenum">
              <a:rPr lang="en-US" smtClean="0"/>
              <a:pPr/>
              <a:t>‹#›</a:t>
            </a:fld>
            <a:endParaRPr lang="en-US"/>
          </a:p>
        </p:txBody>
      </p:sp>
      <p:sp>
        <p:nvSpPr>
          <p:cNvPr id="6" name="Text Placeholder 2">
            <a:extLst>
              <a:ext uri="{FF2B5EF4-FFF2-40B4-BE49-F238E27FC236}">
                <a16:creationId xmlns:a16="http://schemas.microsoft.com/office/drawing/2014/main" id="{EE9FF6C1-1F10-6B81-CAF0-B28BC6E74420}"/>
              </a:ext>
            </a:extLst>
          </p:cNvPr>
          <p:cNvSpPr>
            <a:spLocks noGrp="1"/>
          </p:cNvSpPr>
          <p:nvPr>
            <p:ph type="body" idx="1" hasCustomPrompt="1"/>
          </p:nvPr>
        </p:nvSpPr>
        <p:spPr>
          <a:xfrm>
            <a:off x="6096000" y="733270"/>
            <a:ext cx="5181600" cy="709105"/>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Aptos"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Enter Section</a:t>
            </a:r>
          </a:p>
        </p:txBody>
      </p:sp>
      <p:sp>
        <p:nvSpPr>
          <p:cNvPr id="7" name="Text Placeholder 2">
            <a:extLst>
              <a:ext uri="{FF2B5EF4-FFF2-40B4-BE49-F238E27FC236}">
                <a16:creationId xmlns:a16="http://schemas.microsoft.com/office/drawing/2014/main" id="{B31E7022-7CAE-F7C0-D3C5-5B581F40C152}"/>
              </a:ext>
            </a:extLst>
          </p:cNvPr>
          <p:cNvSpPr>
            <a:spLocks noGrp="1"/>
          </p:cNvSpPr>
          <p:nvPr>
            <p:ph type="body" idx="18" hasCustomPrompt="1"/>
          </p:nvPr>
        </p:nvSpPr>
        <p:spPr>
          <a:xfrm>
            <a:off x="6096000" y="1825354"/>
            <a:ext cx="5181600"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Aptos"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Enter Section</a:t>
            </a:r>
          </a:p>
        </p:txBody>
      </p:sp>
      <p:sp>
        <p:nvSpPr>
          <p:cNvPr id="8" name="Text Placeholder 2">
            <a:extLst>
              <a:ext uri="{FF2B5EF4-FFF2-40B4-BE49-F238E27FC236}">
                <a16:creationId xmlns:a16="http://schemas.microsoft.com/office/drawing/2014/main" id="{2A9F64A8-114B-5D81-514A-3E243058482C}"/>
              </a:ext>
            </a:extLst>
          </p:cNvPr>
          <p:cNvSpPr>
            <a:spLocks noGrp="1"/>
          </p:cNvSpPr>
          <p:nvPr>
            <p:ph type="body" idx="19" hasCustomPrompt="1"/>
          </p:nvPr>
        </p:nvSpPr>
        <p:spPr>
          <a:xfrm>
            <a:off x="6096000" y="2876669"/>
            <a:ext cx="5181600"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Aptos"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Enter Section</a:t>
            </a:r>
          </a:p>
        </p:txBody>
      </p:sp>
      <p:sp>
        <p:nvSpPr>
          <p:cNvPr id="9" name="Text Placeholder 2">
            <a:extLst>
              <a:ext uri="{FF2B5EF4-FFF2-40B4-BE49-F238E27FC236}">
                <a16:creationId xmlns:a16="http://schemas.microsoft.com/office/drawing/2014/main" id="{DB82BF47-8D5B-87BE-5127-15DCE9D40596}"/>
              </a:ext>
            </a:extLst>
          </p:cNvPr>
          <p:cNvSpPr>
            <a:spLocks noGrp="1"/>
          </p:cNvSpPr>
          <p:nvPr>
            <p:ph type="body" idx="20" hasCustomPrompt="1"/>
          </p:nvPr>
        </p:nvSpPr>
        <p:spPr>
          <a:xfrm>
            <a:off x="6096000" y="3923512"/>
            <a:ext cx="5181600"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Aptos"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Enter Section</a:t>
            </a:r>
          </a:p>
        </p:txBody>
      </p:sp>
      <p:sp>
        <p:nvSpPr>
          <p:cNvPr id="10" name="Text Placeholder 2">
            <a:extLst>
              <a:ext uri="{FF2B5EF4-FFF2-40B4-BE49-F238E27FC236}">
                <a16:creationId xmlns:a16="http://schemas.microsoft.com/office/drawing/2014/main" id="{9DD2B938-8AFF-0643-A887-9B1904CA619B}"/>
              </a:ext>
            </a:extLst>
          </p:cNvPr>
          <p:cNvSpPr>
            <a:spLocks noGrp="1"/>
          </p:cNvSpPr>
          <p:nvPr>
            <p:ph type="body" idx="21" hasCustomPrompt="1"/>
          </p:nvPr>
        </p:nvSpPr>
        <p:spPr>
          <a:xfrm>
            <a:off x="6096000" y="5011954"/>
            <a:ext cx="5181600"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Aptos"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Enter Section</a:t>
            </a:r>
          </a:p>
        </p:txBody>
      </p:sp>
      <p:grpSp>
        <p:nvGrpSpPr>
          <p:cNvPr id="11" name="Group 10">
            <a:extLst>
              <a:ext uri="{FF2B5EF4-FFF2-40B4-BE49-F238E27FC236}">
                <a16:creationId xmlns:a16="http://schemas.microsoft.com/office/drawing/2014/main" id="{0C15639E-8CC4-FEB7-1691-4EBF3865C265}"/>
              </a:ext>
            </a:extLst>
          </p:cNvPr>
          <p:cNvGrpSpPr/>
          <p:nvPr userDrawn="1"/>
        </p:nvGrpSpPr>
        <p:grpSpPr>
          <a:xfrm>
            <a:off x="621792" y="1065362"/>
            <a:ext cx="3829722" cy="3767059"/>
            <a:chOff x="621792" y="1474157"/>
            <a:chExt cx="3829722" cy="3767059"/>
          </a:xfrm>
        </p:grpSpPr>
        <p:sp>
          <p:nvSpPr>
            <p:cNvPr id="12" name="Oval 11">
              <a:extLst>
                <a:ext uri="{FF2B5EF4-FFF2-40B4-BE49-F238E27FC236}">
                  <a16:creationId xmlns:a16="http://schemas.microsoft.com/office/drawing/2014/main" id="{CE82A96D-087E-F58E-196E-5312EB64A1C5}"/>
                </a:ext>
              </a:extLst>
            </p:cNvPr>
            <p:cNvSpPr/>
            <p:nvPr/>
          </p:nvSpPr>
          <p:spPr>
            <a:xfrm>
              <a:off x="621792" y="1474157"/>
              <a:ext cx="3829722" cy="376705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ptos" panose="020B0004020202020204" pitchFamily="34" charset="0"/>
              </a:endParaRPr>
            </a:p>
          </p:txBody>
        </p:sp>
        <p:sp>
          <p:nvSpPr>
            <p:cNvPr id="13" name="Rectangle 12">
              <a:extLst>
                <a:ext uri="{FF2B5EF4-FFF2-40B4-BE49-F238E27FC236}">
                  <a16:creationId xmlns:a16="http://schemas.microsoft.com/office/drawing/2014/main" id="{2D06907D-77AF-BD36-8B08-EC1B63CB1CA8}"/>
                </a:ext>
              </a:extLst>
            </p:cNvPr>
            <p:cNvSpPr/>
            <p:nvPr userDrawn="1"/>
          </p:nvSpPr>
          <p:spPr>
            <a:xfrm>
              <a:off x="1291675" y="2244576"/>
              <a:ext cx="2984804" cy="2079439"/>
            </a:xfrm>
            <a:prstGeom prst="rect">
              <a:avLst/>
            </a:prstGeom>
          </p:spPr>
          <p:txBody>
            <a:bodyPr wrap="square" lIns="0" tIns="0" rIns="0" bIns="0" anchor="ctr" anchorCtr="0">
              <a:noAutofit/>
            </a:bodyPr>
            <a:lstStyle/>
            <a:p>
              <a:pPr>
                <a:lnSpc>
                  <a:spcPct val="90000"/>
                </a:lnSpc>
                <a:buNone/>
              </a:pPr>
              <a:r>
                <a:rPr lang="en-US" altLang="en-US" sz="5400" b="0" i="0">
                  <a:solidFill>
                    <a:schemeClr val="bg1"/>
                  </a:solidFill>
                  <a:latin typeface="Aptos" panose="020B0004020202020204" pitchFamily="34" charset="0"/>
                  <a:ea typeface="ヒラギノ角ゴ Pro W3" panose="020B0300000000000000" pitchFamily="34" charset="-128"/>
                </a:rPr>
                <a:t>Table of Contents</a:t>
              </a:r>
            </a:p>
          </p:txBody>
        </p:sp>
      </p:grpSp>
      <p:sp>
        <p:nvSpPr>
          <p:cNvPr id="14" name="Text Placeholder 6">
            <a:extLst>
              <a:ext uri="{FF2B5EF4-FFF2-40B4-BE49-F238E27FC236}">
                <a16:creationId xmlns:a16="http://schemas.microsoft.com/office/drawing/2014/main" id="{DCEC661D-E074-375D-91A2-5AE8C1E64001}"/>
              </a:ext>
            </a:extLst>
          </p:cNvPr>
          <p:cNvSpPr>
            <a:spLocks noGrp="1"/>
          </p:cNvSpPr>
          <p:nvPr>
            <p:ph type="body" sz="quarter" idx="22" hasCustomPrompt="1"/>
          </p:nvPr>
        </p:nvSpPr>
        <p:spPr>
          <a:xfrm>
            <a:off x="5505820" y="524632"/>
            <a:ext cx="590180" cy="925512"/>
          </a:xfrm>
        </p:spPr>
        <p:txBody>
          <a:bodyPr anchor="ctr" anchorCtr="0">
            <a:noAutofit/>
          </a:bodyPr>
          <a:lstStyle>
            <a:lvl1pPr marL="0" indent="0" algn="l">
              <a:buNone/>
              <a:defRPr sz="6000" b="0" i="0">
                <a:latin typeface="Aptos" panose="020B0004020202020204" pitchFamily="34" charset="0"/>
              </a:defRPr>
            </a:lvl1pPr>
          </a:lstStyle>
          <a:p>
            <a:pPr lvl="0"/>
            <a:r>
              <a:rPr lang="en-US" sz="6000" b="1">
                <a:latin typeface="+mj-lt"/>
              </a:rPr>
              <a:t>1</a:t>
            </a:r>
            <a:endParaRPr lang="en-US"/>
          </a:p>
        </p:txBody>
      </p:sp>
      <p:sp>
        <p:nvSpPr>
          <p:cNvPr id="15" name="Text Placeholder 6">
            <a:extLst>
              <a:ext uri="{FF2B5EF4-FFF2-40B4-BE49-F238E27FC236}">
                <a16:creationId xmlns:a16="http://schemas.microsoft.com/office/drawing/2014/main" id="{0356D2A1-1F4F-E034-3663-54B8AC3457FD}"/>
              </a:ext>
            </a:extLst>
          </p:cNvPr>
          <p:cNvSpPr>
            <a:spLocks noGrp="1"/>
          </p:cNvSpPr>
          <p:nvPr>
            <p:ph type="body" sz="quarter" idx="23" hasCustomPrompt="1"/>
          </p:nvPr>
        </p:nvSpPr>
        <p:spPr>
          <a:xfrm>
            <a:off x="5518673" y="1613074"/>
            <a:ext cx="577327" cy="925512"/>
          </a:xfrm>
        </p:spPr>
        <p:txBody>
          <a:bodyPr anchor="ctr" anchorCtr="0">
            <a:noAutofit/>
          </a:bodyPr>
          <a:lstStyle>
            <a:lvl1pPr marL="0" indent="0" algn="l">
              <a:buNone/>
              <a:defRPr sz="6000" b="0" i="0">
                <a:latin typeface="Aptos" panose="020B0004020202020204" pitchFamily="34" charset="0"/>
              </a:defRPr>
            </a:lvl1pPr>
          </a:lstStyle>
          <a:p>
            <a:pPr lvl="0"/>
            <a:r>
              <a:rPr lang="en-US" sz="6000" b="1">
                <a:latin typeface="+mj-lt"/>
              </a:rPr>
              <a:t>2</a:t>
            </a:r>
            <a:endParaRPr lang="en-US"/>
          </a:p>
        </p:txBody>
      </p:sp>
      <p:sp>
        <p:nvSpPr>
          <p:cNvPr id="16" name="Text Placeholder 6">
            <a:extLst>
              <a:ext uri="{FF2B5EF4-FFF2-40B4-BE49-F238E27FC236}">
                <a16:creationId xmlns:a16="http://schemas.microsoft.com/office/drawing/2014/main" id="{3DE5DCA6-E722-888B-586D-7DCE83FA44B4}"/>
              </a:ext>
            </a:extLst>
          </p:cNvPr>
          <p:cNvSpPr>
            <a:spLocks noGrp="1"/>
          </p:cNvSpPr>
          <p:nvPr>
            <p:ph type="body" sz="quarter" idx="24" hasCustomPrompt="1"/>
          </p:nvPr>
        </p:nvSpPr>
        <p:spPr>
          <a:xfrm>
            <a:off x="5505819" y="3711232"/>
            <a:ext cx="590180" cy="925512"/>
          </a:xfrm>
        </p:spPr>
        <p:txBody>
          <a:bodyPr anchor="ctr" anchorCtr="0">
            <a:noAutofit/>
          </a:bodyPr>
          <a:lstStyle>
            <a:lvl1pPr marL="0" indent="0" algn="l">
              <a:buNone/>
              <a:defRPr sz="6000" b="0" i="0">
                <a:latin typeface="Aptos" panose="020B0004020202020204" pitchFamily="34" charset="0"/>
              </a:defRPr>
            </a:lvl1pPr>
          </a:lstStyle>
          <a:p>
            <a:pPr lvl="0"/>
            <a:r>
              <a:rPr lang="en-US" sz="6000" b="1">
                <a:latin typeface="+mj-lt"/>
              </a:rPr>
              <a:t>4</a:t>
            </a:r>
            <a:endParaRPr lang="en-US"/>
          </a:p>
        </p:txBody>
      </p:sp>
      <p:sp>
        <p:nvSpPr>
          <p:cNvPr id="17" name="Text Placeholder 6">
            <a:extLst>
              <a:ext uri="{FF2B5EF4-FFF2-40B4-BE49-F238E27FC236}">
                <a16:creationId xmlns:a16="http://schemas.microsoft.com/office/drawing/2014/main" id="{421A37EF-DD9A-147C-DAE2-0D6A31A392C6}"/>
              </a:ext>
            </a:extLst>
          </p:cNvPr>
          <p:cNvSpPr>
            <a:spLocks noGrp="1"/>
          </p:cNvSpPr>
          <p:nvPr>
            <p:ph type="body" sz="quarter" idx="25" hasCustomPrompt="1"/>
          </p:nvPr>
        </p:nvSpPr>
        <p:spPr>
          <a:xfrm>
            <a:off x="5505819" y="4799674"/>
            <a:ext cx="590180" cy="925512"/>
          </a:xfrm>
        </p:spPr>
        <p:txBody>
          <a:bodyPr anchor="ctr" anchorCtr="0">
            <a:noAutofit/>
          </a:bodyPr>
          <a:lstStyle>
            <a:lvl1pPr marL="0" indent="0" algn="l">
              <a:buNone/>
              <a:defRPr sz="6000" b="0" i="0">
                <a:latin typeface="Aptos" panose="020B0004020202020204" pitchFamily="34" charset="0"/>
              </a:defRPr>
            </a:lvl1pPr>
          </a:lstStyle>
          <a:p>
            <a:pPr lvl="0"/>
            <a:r>
              <a:rPr lang="en-US" sz="6000" b="1">
                <a:latin typeface="+mj-lt"/>
              </a:rPr>
              <a:t>5</a:t>
            </a:r>
            <a:endParaRPr lang="en-US"/>
          </a:p>
        </p:txBody>
      </p:sp>
      <p:sp>
        <p:nvSpPr>
          <p:cNvPr id="18" name="Text Placeholder 6">
            <a:extLst>
              <a:ext uri="{FF2B5EF4-FFF2-40B4-BE49-F238E27FC236}">
                <a16:creationId xmlns:a16="http://schemas.microsoft.com/office/drawing/2014/main" id="{DDBE69E7-EF78-104F-175E-E14F0469BC27}"/>
              </a:ext>
            </a:extLst>
          </p:cNvPr>
          <p:cNvSpPr>
            <a:spLocks noGrp="1"/>
          </p:cNvSpPr>
          <p:nvPr>
            <p:ph type="body" sz="quarter" idx="26" hasCustomPrompt="1"/>
          </p:nvPr>
        </p:nvSpPr>
        <p:spPr>
          <a:xfrm>
            <a:off x="5518673" y="2664389"/>
            <a:ext cx="577327" cy="925512"/>
          </a:xfrm>
        </p:spPr>
        <p:txBody>
          <a:bodyPr anchor="ctr" anchorCtr="0">
            <a:noAutofit/>
          </a:bodyPr>
          <a:lstStyle>
            <a:lvl1pPr marL="0" indent="0" algn="l">
              <a:buNone/>
              <a:defRPr sz="6000" b="0" i="0">
                <a:latin typeface="Aptos" panose="020B0004020202020204" pitchFamily="34" charset="0"/>
              </a:defRPr>
            </a:lvl1pPr>
          </a:lstStyle>
          <a:p>
            <a:pPr lvl="0"/>
            <a:r>
              <a:rPr lang="en-US" sz="6000" b="1">
                <a:latin typeface="+mj-lt"/>
              </a:rPr>
              <a:t>3</a:t>
            </a:r>
            <a:endParaRPr lang="en-US"/>
          </a:p>
        </p:txBody>
      </p:sp>
    </p:spTree>
    <p:extLst>
      <p:ext uri="{BB962C8B-B14F-4D97-AF65-F5344CB8AC3E}">
        <p14:creationId xmlns:p14="http://schemas.microsoft.com/office/powerpoint/2010/main" val="25822461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ection Call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6DEC31A-CF14-110E-A388-447BAB4516BE}"/>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2641D5F3-14D8-EB4A-BCF0-7DEF40FD190C}"/>
              </a:ext>
            </a:extLst>
          </p:cNvPr>
          <p:cNvSpPr>
            <a:spLocks noGrp="1"/>
          </p:cNvSpPr>
          <p:nvPr>
            <p:ph type="sldNum" sz="quarter" idx="11"/>
          </p:nvPr>
        </p:nvSpPr>
        <p:spPr/>
        <p:txBody>
          <a:bodyPr/>
          <a:lstStyle/>
          <a:p>
            <a:fld id="{402AF41C-0C01-4292-8B40-325CC9F1007B}" type="slidenum">
              <a:rPr lang="en-US" smtClean="0"/>
              <a:pPr/>
              <a:t>‹#›</a:t>
            </a:fld>
            <a:endParaRPr lang="en-US"/>
          </a:p>
        </p:txBody>
      </p:sp>
      <p:sp>
        <p:nvSpPr>
          <p:cNvPr id="6" name="Text Placeholder 2">
            <a:extLst>
              <a:ext uri="{FF2B5EF4-FFF2-40B4-BE49-F238E27FC236}">
                <a16:creationId xmlns:a16="http://schemas.microsoft.com/office/drawing/2014/main" id="{EE9FF6C1-1F10-6B81-CAF0-B28BC6E74420}"/>
              </a:ext>
            </a:extLst>
          </p:cNvPr>
          <p:cNvSpPr>
            <a:spLocks noGrp="1"/>
          </p:cNvSpPr>
          <p:nvPr>
            <p:ph type="body" idx="1" hasCustomPrompt="1"/>
          </p:nvPr>
        </p:nvSpPr>
        <p:spPr>
          <a:xfrm>
            <a:off x="2259494" y="733270"/>
            <a:ext cx="9018106" cy="709105"/>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Aptos"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Enter Section</a:t>
            </a:r>
          </a:p>
        </p:txBody>
      </p:sp>
      <p:sp>
        <p:nvSpPr>
          <p:cNvPr id="7" name="Text Placeholder 2">
            <a:extLst>
              <a:ext uri="{FF2B5EF4-FFF2-40B4-BE49-F238E27FC236}">
                <a16:creationId xmlns:a16="http://schemas.microsoft.com/office/drawing/2014/main" id="{B31E7022-7CAE-F7C0-D3C5-5B581F40C152}"/>
              </a:ext>
            </a:extLst>
          </p:cNvPr>
          <p:cNvSpPr>
            <a:spLocks noGrp="1"/>
          </p:cNvSpPr>
          <p:nvPr>
            <p:ph type="body" idx="18" hasCustomPrompt="1"/>
          </p:nvPr>
        </p:nvSpPr>
        <p:spPr>
          <a:xfrm>
            <a:off x="2259494" y="1825354"/>
            <a:ext cx="9018106"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Aptos"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Enter Section</a:t>
            </a:r>
          </a:p>
        </p:txBody>
      </p:sp>
      <p:sp>
        <p:nvSpPr>
          <p:cNvPr id="8" name="Text Placeholder 2">
            <a:extLst>
              <a:ext uri="{FF2B5EF4-FFF2-40B4-BE49-F238E27FC236}">
                <a16:creationId xmlns:a16="http://schemas.microsoft.com/office/drawing/2014/main" id="{2A9F64A8-114B-5D81-514A-3E243058482C}"/>
              </a:ext>
            </a:extLst>
          </p:cNvPr>
          <p:cNvSpPr>
            <a:spLocks noGrp="1"/>
          </p:cNvSpPr>
          <p:nvPr>
            <p:ph type="body" idx="19" hasCustomPrompt="1"/>
          </p:nvPr>
        </p:nvSpPr>
        <p:spPr>
          <a:xfrm>
            <a:off x="2259494" y="2876669"/>
            <a:ext cx="9018106"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Aptos"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Enter Section</a:t>
            </a:r>
          </a:p>
        </p:txBody>
      </p:sp>
      <p:sp>
        <p:nvSpPr>
          <p:cNvPr id="9" name="Text Placeholder 2">
            <a:extLst>
              <a:ext uri="{FF2B5EF4-FFF2-40B4-BE49-F238E27FC236}">
                <a16:creationId xmlns:a16="http://schemas.microsoft.com/office/drawing/2014/main" id="{DB82BF47-8D5B-87BE-5127-15DCE9D40596}"/>
              </a:ext>
            </a:extLst>
          </p:cNvPr>
          <p:cNvSpPr>
            <a:spLocks noGrp="1"/>
          </p:cNvSpPr>
          <p:nvPr>
            <p:ph type="body" idx="20" hasCustomPrompt="1"/>
          </p:nvPr>
        </p:nvSpPr>
        <p:spPr>
          <a:xfrm>
            <a:off x="2259494" y="3923512"/>
            <a:ext cx="9018106"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Aptos"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Enter Section</a:t>
            </a:r>
          </a:p>
        </p:txBody>
      </p:sp>
      <p:sp>
        <p:nvSpPr>
          <p:cNvPr id="10" name="Text Placeholder 2">
            <a:extLst>
              <a:ext uri="{FF2B5EF4-FFF2-40B4-BE49-F238E27FC236}">
                <a16:creationId xmlns:a16="http://schemas.microsoft.com/office/drawing/2014/main" id="{9DD2B938-8AFF-0643-A887-9B1904CA619B}"/>
              </a:ext>
            </a:extLst>
          </p:cNvPr>
          <p:cNvSpPr>
            <a:spLocks noGrp="1"/>
          </p:cNvSpPr>
          <p:nvPr>
            <p:ph type="body" idx="21" hasCustomPrompt="1"/>
          </p:nvPr>
        </p:nvSpPr>
        <p:spPr>
          <a:xfrm>
            <a:off x="2259494" y="5011954"/>
            <a:ext cx="9018106"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Aptos" panose="020B0004020202020204" pitchFamily="34" charset="0"/>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Enter Section</a:t>
            </a:r>
          </a:p>
        </p:txBody>
      </p:sp>
      <p:sp>
        <p:nvSpPr>
          <p:cNvPr id="14" name="Text Placeholder 6">
            <a:extLst>
              <a:ext uri="{FF2B5EF4-FFF2-40B4-BE49-F238E27FC236}">
                <a16:creationId xmlns:a16="http://schemas.microsoft.com/office/drawing/2014/main" id="{DCEC661D-E074-375D-91A2-5AE8C1E64001}"/>
              </a:ext>
            </a:extLst>
          </p:cNvPr>
          <p:cNvSpPr>
            <a:spLocks noGrp="1"/>
          </p:cNvSpPr>
          <p:nvPr>
            <p:ph type="body" sz="quarter" idx="22" hasCustomPrompt="1"/>
          </p:nvPr>
        </p:nvSpPr>
        <p:spPr>
          <a:xfrm>
            <a:off x="1669314" y="524632"/>
            <a:ext cx="590180" cy="925512"/>
          </a:xfrm>
        </p:spPr>
        <p:txBody>
          <a:bodyPr anchor="ctr" anchorCtr="0">
            <a:noAutofit/>
          </a:bodyPr>
          <a:lstStyle>
            <a:lvl1pPr marL="0" indent="0" algn="l">
              <a:buNone/>
              <a:defRPr sz="6000" b="0" i="0">
                <a:latin typeface="Aptos" panose="020B0004020202020204" pitchFamily="34" charset="0"/>
              </a:defRPr>
            </a:lvl1pPr>
          </a:lstStyle>
          <a:p>
            <a:pPr lvl="0"/>
            <a:r>
              <a:rPr lang="en-US" sz="6000" b="1">
                <a:latin typeface="+mj-lt"/>
              </a:rPr>
              <a:t>1</a:t>
            </a:r>
            <a:endParaRPr lang="en-US"/>
          </a:p>
        </p:txBody>
      </p:sp>
      <p:sp>
        <p:nvSpPr>
          <p:cNvPr id="15" name="Text Placeholder 6">
            <a:extLst>
              <a:ext uri="{FF2B5EF4-FFF2-40B4-BE49-F238E27FC236}">
                <a16:creationId xmlns:a16="http://schemas.microsoft.com/office/drawing/2014/main" id="{0356D2A1-1F4F-E034-3663-54B8AC3457FD}"/>
              </a:ext>
            </a:extLst>
          </p:cNvPr>
          <p:cNvSpPr>
            <a:spLocks noGrp="1"/>
          </p:cNvSpPr>
          <p:nvPr>
            <p:ph type="body" sz="quarter" idx="23" hasCustomPrompt="1"/>
          </p:nvPr>
        </p:nvSpPr>
        <p:spPr>
          <a:xfrm>
            <a:off x="1682167" y="1613074"/>
            <a:ext cx="577327" cy="925512"/>
          </a:xfrm>
        </p:spPr>
        <p:txBody>
          <a:bodyPr anchor="ctr" anchorCtr="0">
            <a:noAutofit/>
          </a:bodyPr>
          <a:lstStyle>
            <a:lvl1pPr marL="0" indent="0" algn="l">
              <a:buNone/>
              <a:defRPr sz="6000" b="0" i="0">
                <a:latin typeface="Aptos" panose="020B0004020202020204" pitchFamily="34" charset="0"/>
              </a:defRPr>
            </a:lvl1pPr>
          </a:lstStyle>
          <a:p>
            <a:pPr lvl="0"/>
            <a:r>
              <a:rPr lang="en-US" sz="6000" b="1">
                <a:latin typeface="+mj-lt"/>
              </a:rPr>
              <a:t>2</a:t>
            </a:r>
            <a:endParaRPr lang="en-US"/>
          </a:p>
        </p:txBody>
      </p:sp>
      <p:sp>
        <p:nvSpPr>
          <p:cNvPr id="16" name="Text Placeholder 6">
            <a:extLst>
              <a:ext uri="{FF2B5EF4-FFF2-40B4-BE49-F238E27FC236}">
                <a16:creationId xmlns:a16="http://schemas.microsoft.com/office/drawing/2014/main" id="{3DE5DCA6-E722-888B-586D-7DCE83FA44B4}"/>
              </a:ext>
            </a:extLst>
          </p:cNvPr>
          <p:cNvSpPr>
            <a:spLocks noGrp="1"/>
          </p:cNvSpPr>
          <p:nvPr>
            <p:ph type="body" sz="quarter" idx="24" hasCustomPrompt="1"/>
          </p:nvPr>
        </p:nvSpPr>
        <p:spPr>
          <a:xfrm>
            <a:off x="1669313" y="3711232"/>
            <a:ext cx="590180" cy="925512"/>
          </a:xfrm>
        </p:spPr>
        <p:txBody>
          <a:bodyPr anchor="ctr" anchorCtr="0">
            <a:noAutofit/>
          </a:bodyPr>
          <a:lstStyle>
            <a:lvl1pPr marL="0" indent="0" algn="l">
              <a:buNone/>
              <a:defRPr sz="6000" b="0" i="0">
                <a:latin typeface="Aptos" panose="020B0004020202020204" pitchFamily="34" charset="0"/>
              </a:defRPr>
            </a:lvl1pPr>
          </a:lstStyle>
          <a:p>
            <a:pPr lvl="0"/>
            <a:r>
              <a:rPr lang="en-US" sz="6000" b="1">
                <a:latin typeface="+mj-lt"/>
              </a:rPr>
              <a:t>4</a:t>
            </a:r>
            <a:endParaRPr lang="en-US"/>
          </a:p>
        </p:txBody>
      </p:sp>
      <p:sp>
        <p:nvSpPr>
          <p:cNvPr id="17" name="Text Placeholder 6">
            <a:extLst>
              <a:ext uri="{FF2B5EF4-FFF2-40B4-BE49-F238E27FC236}">
                <a16:creationId xmlns:a16="http://schemas.microsoft.com/office/drawing/2014/main" id="{421A37EF-DD9A-147C-DAE2-0D6A31A392C6}"/>
              </a:ext>
            </a:extLst>
          </p:cNvPr>
          <p:cNvSpPr>
            <a:spLocks noGrp="1"/>
          </p:cNvSpPr>
          <p:nvPr>
            <p:ph type="body" sz="quarter" idx="25" hasCustomPrompt="1"/>
          </p:nvPr>
        </p:nvSpPr>
        <p:spPr>
          <a:xfrm>
            <a:off x="1669313" y="4799674"/>
            <a:ext cx="590180" cy="925512"/>
          </a:xfrm>
        </p:spPr>
        <p:txBody>
          <a:bodyPr anchor="ctr" anchorCtr="0">
            <a:noAutofit/>
          </a:bodyPr>
          <a:lstStyle>
            <a:lvl1pPr marL="0" indent="0" algn="l">
              <a:buNone/>
              <a:defRPr sz="6000" b="0" i="0">
                <a:latin typeface="Aptos" panose="020B0004020202020204" pitchFamily="34" charset="0"/>
              </a:defRPr>
            </a:lvl1pPr>
          </a:lstStyle>
          <a:p>
            <a:pPr lvl="0"/>
            <a:r>
              <a:rPr lang="en-US" sz="6000" b="1">
                <a:latin typeface="+mj-lt"/>
              </a:rPr>
              <a:t>5</a:t>
            </a:r>
            <a:endParaRPr lang="en-US"/>
          </a:p>
        </p:txBody>
      </p:sp>
      <p:sp>
        <p:nvSpPr>
          <p:cNvPr id="18" name="Text Placeholder 6">
            <a:extLst>
              <a:ext uri="{FF2B5EF4-FFF2-40B4-BE49-F238E27FC236}">
                <a16:creationId xmlns:a16="http://schemas.microsoft.com/office/drawing/2014/main" id="{DDBE69E7-EF78-104F-175E-E14F0469BC27}"/>
              </a:ext>
            </a:extLst>
          </p:cNvPr>
          <p:cNvSpPr>
            <a:spLocks noGrp="1"/>
          </p:cNvSpPr>
          <p:nvPr>
            <p:ph type="body" sz="quarter" idx="26" hasCustomPrompt="1"/>
          </p:nvPr>
        </p:nvSpPr>
        <p:spPr>
          <a:xfrm>
            <a:off x="1682167" y="2664389"/>
            <a:ext cx="577327" cy="925512"/>
          </a:xfrm>
        </p:spPr>
        <p:txBody>
          <a:bodyPr anchor="ctr" anchorCtr="0">
            <a:noAutofit/>
          </a:bodyPr>
          <a:lstStyle>
            <a:lvl1pPr marL="0" indent="0" algn="l">
              <a:buNone/>
              <a:defRPr sz="6000" b="0" i="0">
                <a:latin typeface="Aptos" panose="020B0004020202020204" pitchFamily="34" charset="0"/>
              </a:defRPr>
            </a:lvl1pPr>
          </a:lstStyle>
          <a:p>
            <a:pPr lvl="0"/>
            <a:r>
              <a:rPr lang="en-US" sz="6000" b="1">
                <a:latin typeface="+mj-lt"/>
              </a:rPr>
              <a:t>3</a:t>
            </a:r>
            <a:endParaRPr lang="en-US"/>
          </a:p>
        </p:txBody>
      </p:sp>
      <p:pic>
        <p:nvPicPr>
          <p:cNvPr id="2" name="Picture 1">
            <a:extLst>
              <a:ext uri="{FF2B5EF4-FFF2-40B4-BE49-F238E27FC236}">
                <a16:creationId xmlns:a16="http://schemas.microsoft.com/office/drawing/2014/main" id="{08E0ADFC-4E21-8B1B-2B92-D873DFF768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35752"/>
            <a:ext cx="446913" cy="4371975"/>
          </a:xfrm>
          <a:prstGeom prst="rect">
            <a:avLst/>
          </a:prstGeom>
        </p:spPr>
      </p:pic>
    </p:spTree>
    <p:extLst>
      <p:ext uri="{BB962C8B-B14F-4D97-AF65-F5344CB8AC3E}">
        <p14:creationId xmlns:p14="http://schemas.microsoft.com/office/powerpoint/2010/main" val="21189656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cSld name="Content_Quote">
    <p:bg>
      <p:bgPr>
        <a:solidFill>
          <a:schemeClr val="tx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2BF51E9-37C0-8948-8458-070BEC4D8626}"/>
              </a:ext>
            </a:extLst>
          </p:cNvPr>
          <p:cNvSpPr>
            <a:spLocks noGrp="1"/>
          </p:cNvSpPr>
          <p:nvPr>
            <p:ph type="title" hasCustomPrompt="1"/>
          </p:nvPr>
        </p:nvSpPr>
        <p:spPr>
          <a:xfrm>
            <a:off x="2434860" y="963133"/>
            <a:ext cx="7315200" cy="4838700"/>
          </a:xfrm>
          <a:prstGeom prst="rect">
            <a:avLst/>
          </a:prstGeom>
        </p:spPr>
        <p:txBody>
          <a:bodyPr rIns="0">
            <a:normAutofit/>
          </a:bodyPr>
          <a:lstStyle>
            <a:lvl1pPr>
              <a:defRPr sz="4000" cap="none" baseline="0">
                <a:solidFill>
                  <a:schemeClr val="bg1"/>
                </a:solidFill>
              </a:defRPr>
            </a:lvl1pPr>
          </a:lstStyle>
          <a:p>
            <a:r>
              <a:rPr lang="en-US"/>
              <a:t>“Click to insert Quote”</a:t>
            </a:r>
          </a:p>
        </p:txBody>
      </p:sp>
      <p:pic>
        <p:nvPicPr>
          <p:cNvPr id="2" name="Picture 1">
            <a:extLst>
              <a:ext uri="{FF2B5EF4-FFF2-40B4-BE49-F238E27FC236}">
                <a16:creationId xmlns:a16="http://schemas.microsoft.com/office/drawing/2014/main" id="{73078169-E6CF-64CB-0E17-405B8A1074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65760"/>
            <a:ext cx="397256" cy="3886200"/>
          </a:xfrm>
          <a:prstGeom prst="rect">
            <a:avLst/>
          </a:prstGeom>
        </p:spPr>
      </p:pic>
      <p:sp>
        <p:nvSpPr>
          <p:cNvPr id="5" name="Slide Number Placeholder 5">
            <a:extLst>
              <a:ext uri="{FF2B5EF4-FFF2-40B4-BE49-F238E27FC236}">
                <a16:creationId xmlns:a16="http://schemas.microsoft.com/office/drawing/2014/main" id="{24DCDBC2-366C-5BEB-0190-387B27597CBF}"/>
              </a:ext>
            </a:extLst>
          </p:cNvPr>
          <p:cNvSpPr>
            <a:spLocks noGrp="1"/>
          </p:cNvSpPr>
          <p:nvPr>
            <p:ph type="sldNum" sz="quarter" idx="4"/>
          </p:nvPr>
        </p:nvSpPr>
        <p:spPr>
          <a:xfrm>
            <a:off x="11441363" y="6016752"/>
            <a:ext cx="457200" cy="365125"/>
          </a:xfrm>
          <a:prstGeom prst="rect">
            <a:avLst/>
          </a:prstGeom>
        </p:spPr>
        <p:txBody>
          <a:bodyPr vert="horz" lIns="91440" tIns="45720" rIns="91440" bIns="45720" rtlCol="0" anchor="ctr"/>
          <a:lstStyle>
            <a:lvl1pPr algn="ctr">
              <a:defRPr sz="1050">
                <a:solidFill>
                  <a:schemeClr val="bg1"/>
                </a:solidFill>
              </a:defRPr>
            </a:lvl1pPr>
          </a:lstStyle>
          <a:p>
            <a:fld id="{402AF41C-0C01-4292-8B40-325CC9F1007B}" type="slidenum">
              <a:rPr lang="en-US" smtClean="0"/>
              <a:pPr/>
              <a:t>‹#›</a:t>
            </a:fld>
            <a:endParaRPr lang="en-US"/>
          </a:p>
        </p:txBody>
      </p:sp>
      <p:sp>
        <p:nvSpPr>
          <p:cNvPr id="6" name="TextBox 5">
            <a:extLst>
              <a:ext uri="{FF2B5EF4-FFF2-40B4-BE49-F238E27FC236}">
                <a16:creationId xmlns:a16="http://schemas.microsoft.com/office/drawing/2014/main" id="{CA189E43-ECB0-4DA1-2E86-6E5783487132}"/>
              </a:ext>
            </a:extLst>
          </p:cNvPr>
          <p:cNvSpPr txBox="1"/>
          <p:nvPr/>
        </p:nvSpPr>
        <p:spPr>
          <a:xfrm>
            <a:off x="914400" y="6019503"/>
            <a:ext cx="2989007" cy="365760"/>
          </a:xfrm>
          <a:prstGeom prst="rect">
            <a:avLst/>
          </a:prstGeom>
          <a:noFill/>
        </p:spPr>
        <p:txBody>
          <a:bodyPr wrap="square" lIns="0" tIns="0" rIns="0" bIns="0" rtlCol="0" anchor="ctr" anchorCtr="0">
            <a:noAutofit/>
          </a:bodyPr>
          <a:lstStyle/>
          <a:p>
            <a:r>
              <a:rPr lang="en-US" sz="1050" b="0" i="0">
                <a:latin typeface="Aptos" panose="020B0004020202020204" pitchFamily="34" charset="0"/>
              </a:rPr>
              <a:t>Fred Hutchinson Cancer Center</a:t>
            </a:r>
          </a:p>
        </p:txBody>
      </p:sp>
      <p:cxnSp>
        <p:nvCxnSpPr>
          <p:cNvPr id="7" name="Straight Connector 6">
            <a:extLst>
              <a:ext uri="{FF2B5EF4-FFF2-40B4-BE49-F238E27FC236}">
                <a16:creationId xmlns:a16="http://schemas.microsoft.com/office/drawing/2014/main" id="{EBDB5DA4-FE92-D39E-4694-549EBF25E756}"/>
              </a:ext>
            </a:extLst>
          </p:cNvPr>
          <p:cNvCxnSpPr>
            <a:cxnSpLocks/>
          </p:cNvCxnSpPr>
          <p:nvPr userDrawn="1"/>
        </p:nvCxnSpPr>
        <p:spPr>
          <a:xfrm flipH="1">
            <a:off x="3057832" y="6222047"/>
            <a:ext cx="8219768" cy="0"/>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8AE8CBC-B486-34BF-A2A5-3D6AABF35717}"/>
              </a:ext>
            </a:extLst>
          </p:cNvPr>
          <p:cNvSpPr txBox="1"/>
          <p:nvPr/>
        </p:nvSpPr>
        <p:spPr>
          <a:xfrm>
            <a:off x="914400" y="6019503"/>
            <a:ext cx="2989007" cy="365760"/>
          </a:xfrm>
          <a:prstGeom prst="rect">
            <a:avLst/>
          </a:prstGeom>
          <a:noFill/>
        </p:spPr>
        <p:txBody>
          <a:bodyPr wrap="square" lIns="0" tIns="0" rIns="0" bIns="0" rtlCol="0" anchor="ctr" anchorCtr="0">
            <a:noAutofit/>
          </a:bodyPr>
          <a:lstStyle/>
          <a:p>
            <a:r>
              <a:rPr lang="en-US" sz="1050" b="0" i="0">
                <a:latin typeface="Aptos" panose="020B0004020202020204" pitchFamily="34" charset="0"/>
              </a:rPr>
              <a:t>Fred Hutchinson Cancer Center</a:t>
            </a:r>
          </a:p>
        </p:txBody>
      </p:sp>
      <p:sp>
        <p:nvSpPr>
          <p:cNvPr id="13" name="TextBox 12">
            <a:extLst>
              <a:ext uri="{FF2B5EF4-FFF2-40B4-BE49-F238E27FC236}">
                <a16:creationId xmlns:a16="http://schemas.microsoft.com/office/drawing/2014/main" id="{B231E988-CBBF-654D-E5D5-D5A28D14B1E5}"/>
              </a:ext>
            </a:extLst>
          </p:cNvPr>
          <p:cNvSpPr txBox="1"/>
          <p:nvPr/>
        </p:nvSpPr>
        <p:spPr>
          <a:xfrm>
            <a:off x="914400" y="6019503"/>
            <a:ext cx="2989007" cy="365760"/>
          </a:xfrm>
          <a:prstGeom prst="rect">
            <a:avLst/>
          </a:prstGeom>
          <a:noFill/>
        </p:spPr>
        <p:txBody>
          <a:bodyPr wrap="square" lIns="0" tIns="0" rIns="0" bIns="0" rtlCol="0" anchor="ctr" anchorCtr="0">
            <a:noAutofit/>
          </a:bodyPr>
          <a:lstStyle/>
          <a:p>
            <a:r>
              <a:rPr lang="en-US" sz="1050" b="0" i="0">
                <a:latin typeface="Aptos" panose="020B0004020202020204" pitchFamily="34" charset="0"/>
              </a:rPr>
              <a:t>Fred Hutchinson Cancer Center</a:t>
            </a:r>
          </a:p>
        </p:txBody>
      </p:sp>
      <p:sp>
        <p:nvSpPr>
          <p:cNvPr id="16" name="TextBox 15">
            <a:extLst>
              <a:ext uri="{FF2B5EF4-FFF2-40B4-BE49-F238E27FC236}">
                <a16:creationId xmlns:a16="http://schemas.microsoft.com/office/drawing/2014/main" id="{12239BF9-D390-EA34-7B97-9EF2A416531B}"/>
              </a:ext>
            </a:extLst>
          </p:cNvPr>
          <p:cNvSpPr txBox="1"/>
          <p:nvPr userDrawn="1"/>
        </p:nvSpPr>
        <p:spPr>
          <a:xfrm>
            <a:off x="914400" y="6019503"/>
            <a:ext cx="2989007" cy="365760"/>
          </a:xfrm>
          <a:prstGeom prst="rect">
            <a:avLst/>
          </a:prstGeom>
          <a:noFill/>
        </p:spPr>
        <p:txBody>
          <a:bodyPr wrap="square" lIns="0" tIns="0" rIns="0" bIns="0" rtlCol="0" anchor="ctr" anchorCtr="0">
            <a:noAutofit/>
          </a:bodyPr>
          <a:lstStyle/>
          <a:p>
            <a:r>
              <a:rPr lang="en-US" sz="1050" b="0" i="0">
                <a:solidFill>
                  <a:schemeClr val="bg1"/>
                </a:solidFill>
                <a:latin typeface="Aptos" panose="020B0004020202020204" pitchFamily="34" charset="0"/>
              </a:rPr>
              <a:t>Fred Hutch Cancer Center</a:t>
            </a:r>
          </a:p>
        </p:txBody>
      </p:sp>
      <p:sp>
        <p:nvSpPr>
          <p:cNvPr id="18" name="Footer Placeholder 4">
            <a:extLst>
              <a:ext uri="{FF2B5EF4-FFF2-40B4-BE49-F238E27FC236}">
                <a16:creationId xmlns:a16="http://schemas.microsoft.com/office/drawing/2014/main" id="{FB78366E-E472-5E01-FC22-5ADD6E7297FF}"/>
              </a:ext>
            </a:extLst>
          </p:cNvPr>
          <p:cNvSpPr>
            <a:spLocks noGrp="1"/>
          </p:cNvSpPr>
          <p:nvPr>
            <p:ph type="ftr" sz="quarter" idx="3"/>
          </p:nvPr>
        </p:nvSpPr>
        <p:spPr>
          <a:xfrm>
            <a:off x="914400" y="6356350"/>
            <a:ext cx="10363200" cy="365125"/>
          </a:xfrm>
          <a:prstGeom prst="rect">
            <a:avLst/>
          </a:prstGeom>
        </p:spPr>
        <p:txBody>
          <a:bodyPr vert="horz" lIns="0" tIns="0" rIns="0" bIns="0" rtlCol="0" anchor="ctr"/>
          <a:lstStyle>
            <a:lvl1pPr algn="l">
              <a:defRPr sz="1050">
                <a:solidFill>
                  <a:schemeClr val="bg1"/>
                </a:solidFill>
              </a:defRPr>
            </a:lvl1pPr>
          </a:lstStyle>
          <a:p>
            <a:endParaRPr lang="en-US"/>
          </a:p>
        </p:txBody>
      </p:sp>
    </p:spTree>
    <p:extLst>
      <p:ext uri="{BB962C8B-B14F-4D97-AF65-F5344CB8AC3E}">
        <p14:creationId xmlns:p14="http://schemas.microsoft.com/office/powerpoint/2010/main" val="1556371582"/>
      </p:ext>
    </p:extLst>
  </p:cSld>
  <p:clrMapOvr>
    <a:masterClrMapping/>
  </p:clrMapOvr>
  <p:extLst>
    <p:ext uri="{DCECCB84-F9BA-43D5-87BE-67443E8EF086}">
      <p15:sldGuideLst xmlns:p15="http://schemas.microsoft.com/office/powerpoint/2012/main">
        <p15:guide id="1" orient="horz">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w/icon on righ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p:txBody>
          <a:bodyPr/>
          <a:lstStyle>
            <a:lvl1pPr>
              <a:defRPr>
                <a:solidFill>
                  <a:srgbClr val="1B365D"/>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t>‹#›</a:t>
            </a:fld>
            <a:endParaRPr lang="en-US"/>
          </a:p>
        </p:txBody>
      </p:sp>
      <p:pic>
        <p:nvPicPr>
          <p:cNvPr id="4" name="Picture 3" descr="Icon&#10;&#10;Description automatically generated">
            <a:extLst>
              <a:ext uri="{FF2B5EF4-FFF2-40B4-BE49-F238E27FC236}">
                <a16:creationId xmlns:a16="http://schemas.microsoft.com/office/drawing/2014/main" id="{4E2DA7D5-7145-4155-9CEA-6BD6DBBE32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02924" y="371074"/>
            <a:ext cx="989076" cy="1190244"/>
          </a:xfrm>
          <a:prstGeom prst="rect">
            <a:avLst/>
          </a:prstGeom>
        </p:spPr>
      </p:pic>
    </p:spTree>
    <p:extLst>
      <p:ext uri="{BB962C8B-B14F-4D97-AF65-F5344CB8AC3E}">
        <p14:creationId xmlns:p14="http://schemas.microsoft.com/office/powerpoint/2010/main" val="7103444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_Text w/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365124"/>
            <a:ext cx="10363200" cy="914400"/>
          </a:xfrm>
        </p:spPr>
        <p:txBody>
          <a:bodyPr anchor="ctr" anchorCtr="0">
            <a:noAutofit/>
          </a:bodyPr>
          <a:lstStyle/>
          <a:p>
            <a:r>
              <a:rPr lang="en-US"/>
              <a:t>Click to edit Master title style</a:t>
            </a:r>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a:xfrm>
            <a:off x="914400" y="2103120"/>
            <a:ext cx="10363200" cy="36782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a:p>
        </p:txBody>
      </p:sp>
      <p:sp>
        <p:nvSpPr>
          <p:cNvPr id="7" name="Text Placeholder 6">
            <a:extLst>
              <a:ext uri="{FF2B5EF4-FFF2-40B4-BE49-F238E27FC236}">
                <a16:creationId xmlns:a16="http://schemas.microsoft.com/office/drawing/2014/main" id="{26D0DAA7-9204-26DD-56E2-8B4D6714476E}"/>
              </a:ext>
            </a:extLst>
          </p:cNvPr>
          <p:cNvSpPr>
            <a:spLocks noGrp="1"/>
          </p:cNvSpPr>
          <p:nvPr>
            <p:ph type="body" sz="quarter" idx="13" hasCustomPrompt="1"/>
          </p:nvPr>
        </p:nvSpPr>
        <p:spPr>
          <a:xfrm>
            <a:off x="914400" y="1188720"/>
            <a:ext cx="10363200" cy="749808"/>
          </a:xfrm>
        </p:spPr>
        <p:txBody>
          <a:bodyPr anchor="ctr" anchorCtr="0">
            <a:noAutofit/>
          </a:bodyPr>
          <a:lstStyle>
            <a:lvl1pPr marL="0" indent="0">
              <a:lnSpc>
                <a:spcPct val="90000"/>
              </a:lnSpc>
              <a:buNone/>
              <a:defRPr sz="1900">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enter Level 2 header</a:t>
            </a:r>
          </a:p>
        </p:txBody>
      </p:sp>
    </p:spTree>
    <p:extLst>
      <p:ext uri="{BB962C8B-B14F-4D97-AF65-F5344CB8AC3E}">
        <p14:creationId xmlns:p14="http://schemas.microsoft.com/office/powerpoint/2010/main" val="11589640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Content_Text w/Subhead &amp;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365760"/>
            <a:ext cx="10363200" cy="914400"/>
          </a:xfrm>
          <a:prstGeom prst="rect">
            <a:avLst/>
          </a:prstGeom>
        </p:spPr>
        <p:txBody>
          <a:bodyPr anchor="ctr" anchorCtr="0">
            <a:noAutofit/>
          </a:bodyPr>
          <a:lstStyle>
            <a:lvl1pPr>
              <a:defRPr>
                <a:solidFill>
                  <a:schemeClr val="tx1"/>
                </a:solidFill>
              </a:defRPr>
            </a:lvl1pPr>
          </a:lstStyle>
          <a:p>
            <a:r>
              <a:rPr lang="en-US"/>
              <a:t>Click to edit Master title style</a:t>
            </a:r>
          </a:p>
        </p:txBody>
      </p:sp>
      <p:sp>
        <p:nvSpPr>
          <p:cNvPr id="21" name="Text Placeholder 20"/>
          <p:cNvSpPr>
            <a:spLocks noGrp="1"/>
          </p:cNvSpPr>
          <p:nvPr>
            <p:ph type="body" sz="quarter" idx="10" hasCustomPrompt="1"/>
          </p:nvPr>
        </p:nvSpPr>
        <p:spPr>
          <a:xfrm>
            <a:off x="914399" y="1933684"/>
            <a:ext cx="10363199" cy="827803"/>
          </a:xfrm>
          <a:prstGeom prst="rect">
            <a:avLst/>
          </a:prstGeom>
        </p:spPr>
        <p:txBody>
          <a:bodyPr vert="horz" lIns="0" tIns="45720" rIns="91440" bIns="45720" rtlCol="0">
            <a:noAutofit/>
          </a:bodyPr>
          <a:lstStyle>
            <a:lvl1pPr marL="0" indent="0">
              <a:buNone/>
              <a:defRPr lang="en-US" sz="1600" b="1" kern="0" cap="all" spc="0" normalizeH="0" baseline="0" dirty="0">
                <a:solidFill>
                  <a:schemeClr val="tx2"/>
                </a:solidFill>
              </a:defRPr>
            </a:lvl1pPr>
          </a:lstStyle>
          <a:p>
            <a:pPr marL="197213" lvl="0" indent="-197213"/>
            <a:r>
              <a:rPr lang="en-US"/>
              <a:t>Click to add subtitle text</a:t>
            </a:r>
          </a:p>
        </p:txBody>
      </p:sp>
      <p:sp>
        <p:nvSpPr>
          <p:cNvPr id="23" name="Text Placeholder 22"/>
          <p:cNvSpPr>
            <a:spLocks noGrp="1"/>
          </p:cNvSpPr>
          <p:nvPr>
            <p:ph type="body" sz="quarter" idx="11" hasCustomPrompt="1"/>
          </p:nvPr>
        </p:nvSpPr>
        <p:spPr>
          <a:xfrm>
            <a:off x="914400" y="1188720"/>
            <a:ext cx="10363200" cy="749808"/>
          </a:xfrm>
          <a:prstGeom prst="rect">
            <a:avLst/>
          </a:prstGeom>
        </p:spPr>
        <p:txBody>
          <a:bodyPr tIns="0" rIns="0" anchor="ctr" anchorCtr="0">
            <a:noAutofit/>
          </a:bodyPr>
          <a:lstStyle>
            <a:lvl1pPr marL="0" indent="0">
              <a:lnSpc>
                <a:spcPct val="90000"/>
              </a:lnSpc>
              <a:buNone/>
              <a:defRPr sz="1900" cap="none" baseline="0">
                <a:solidFill>
                  <a:schemeClr val="accent5"/>
                </a:solidFill>
              </a:defRPr>
            </a:lvl1pPr>
          </a:lstStyle>
          <a:p>
            <a:pPr lvl="0"/>
            <a:r>
              <a:rPr lang="en-US"/>
              <a:t>Click to enter Level 2 header</a:t>
            </a:r>
          </a:p>
        </p:txBody>
      </p:sp>
      <p:sp>
        <p:nvSpPr>
          <p:cNvPr id="3" name="Footer Placeholder 2">
            <a:extLst>
              <a:ext uri="{FF2B5EF4-FFF2-40B4-BE49-F238E27FC236}">
                <a16:creationId xmlns:a16="http://schemas.microsoft.com/office/drawing/2014/main" id="{0541A24A-CF28-0C46-BC50-7171D12730D5}"/>
              </a:ext>
            </a:extLst>
          </p:cNvPr>
          <p:cNvSpPr>
            <a:spLocks noGrp="1"/>
          </p:cNvSpPr>
          <p:nvPr>
            <p:ph type="ftr" sz="quarter" idx="14"/>
          </p:nvPr>
        </p:nvSpPr>
        <p:spPr>
          <a:xfrm>
            <a:off x="914400" y="6355080"/>
            <a:ext cx="10363200" cy="365125"/>
          </a:xfrm>
        </p:spPr>
        <p:txBody>
          <a:bodyPr anchor="ctr" anchorCtr="0"/>
          <a:lstStyle/>
          <a:p>
            <a:endParaRPr lang="en-US"/>
          </a:p>
        </p:txBody>
      </p:sp>
      <p:sp>
        <p:nvSpPr>
          <p:cNvPr id="5" name="Slide Number Placeholder 4">
            <a:extLst>
              <a:ext uri="{FF2B5EF4-FFF2-40B4-BE49-F238E27FC236}">
                <a16:creationId xmlns:a16="http://schemas.microsoft.com/office/drawing/2014/main" id="{25EE0827-E235-7147-995F-7CEAF6D48EB2}"/>
              </a:ext>
            </a:extLst>
          </p:cNvPr>
          <p:cNvSpPr>
            <a:spLocks noGrp="1"/>
          </p:cNvSpPr>
          <p:nvPr>
            <p:ph type="sldNum" sz="quarter" idx="15"/>
          </p:nvPr>
        </p:nvSpPr>
        <p:spPr/>
        <p:txBody>
          <a:bodyPr/>
          <a:lstStyle/>
          <a:p>
            <a:fld id="{402AF41C-0C01-4292-8B40-325CC9F1007B}" type="slidenum">
              <a:rPr lang="en-US" smtClean="0"/>
              <a:pPr/>
              <a:t>‹#›</a:t>
            </a:fld>
            <a:endParaRPr lang="en-US"/>
          </a:p>
        </p:txBody>
      </p:sp>
      <p:sp>
        <p:nvSpPr>
          <p:cNvPr id="8" name="Text Placeholder 7">
            <a:extLst>
              <a:ext uri="{FF2B5EF4-FFF2-40B4-BE49-F238E27FC236}">
                <a16:creationId xmlns:a16="http://schemas.microsoft.com/office/drawing/2014/main" id="{10AE5351-B08B-1A4C-A099-7C6CCDF10A9A}"/>
              </a:ext>
            </a:extLst>
          </p:cNvPr>
          <p:cNvSpPr>
            <a:spLocks noGrp="1"/>
          </p:cNvSpPr>
          <p:nvPr>
            <p:ph type="body" sz="quarter" idx="16"/>
          </p:nvPr>
        </p:nvSpPr>
        <p:spPr>
          <a:xfrm>
            <a:off x="914401" y="2894987"/>
            <a:ext cx="10363199" cy="2896214"/>
          </a:xfrm>
          <a:prstGeom prst="rect">
            <a:avLst/>
          </a:prstGeom>
        </p:spPr>
        <p:txBody>
          <a:bodyPr/>
          <a:lstStyle>
            <a:lvl1pPr>
              <a:defRPr sz="1600"/>
            </a:lvl1pPr>
            <a:lvl2pPr>
              <a:defRPr sz="14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19863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_Key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603118"/>
            <a:ext cx="4859079" cy="3063876"/>
          </a:xfrm>
        </p:spPr>
        <p:txBody>
          <a:bodyPr anchor="t" anchorCtr="0">
            <a:noAutofit/>
          </a:bodyPr>
          <a:lstStyle/>
          <a:p>
            <a:r>
              <a:rPr lang="en-US"/>
              <a:t>Click to edit Master title style</a:t>
            </a:r>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a:xfrm>
            <a:off x="6096000" y="1158948"/>
            <a:ext cx="4859079" cy="463225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a:p>
        </p:txBody>
      </p:sp>
      <p:sp>
        <p:nvSpPr>
          <p:cNvPr id="7" name="Text Placeholder 6">
            <a:extLst>
              <a:ext uri="{FF2B5EF4-FFF2-40B4-BE49-F238E27FC236}">
                <a16:creationId xmlns:a16="http://schemas.microsoft.com/office/drawing/2014/main" id="{26D0DAA7-9204-26DD-56E2-8B4D6714476E}"/>
              </a:ext>
            </a:extLst>
          </p:cNvPr>
          <p:cNvSpPr>
            <a:spLocks noGrp="1"/>
          </p:cNvSpPr>
          <p:nvPr>
            <p:ph type="body" sz="quarter" idx="13"/>
          </p:nvPr>
        </p:nvSpPr>
        <p:spPr>
          <a:xfrm>
            <a:off x="6096000" y="487184"/>
            <a:ext cx="4859079" cy="749808"/>
          </a:xfrm>
        </p:spPr>
        <p:txBody>
          <a:bodyPr anchor="ctr" anchorCtr="0">
            <a:noAutofit/>
          </a:bodyPr>
          <a:lstStyle>
            <a:lvl1pPr marL="0" indent="0">
              <a:buNone/>
              <a:defRPr sz="19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8469253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_Text w/subhead &amp; chart">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1BC909C4-0CDA-1F50-EE33-C12E76CEEC61}"/>
              </a:ext>
            </a:extLst>
          </p:cNvPr>
          <p:cNvSpPr>
            <a:spLocks noGrp="1"/>
          </p:cNvSpPr>
          <p:nvPr>
            <p:ph sz="quarter" idx="15" hasCustomPrompt="1"/>
          </p:nvPr>
        </p:nvSpPr>
        <p:spPr>
          <a:xfrm>
            <a:off x="7145078" y="1423988"/>
            <a:ext cx="4132522" cy="4367212"/>
          </a:xfrm>
        </p:spPr>
        <p:txBody>
          <a:bodyPr/>
          <a:lstStyle>
            <a:lvl1pPr>
              <a:defRPr/>
            </a:lvl1pPr>
          </a:lstStyle>
          <a:p>
            <a:pPr lvl="0"/>
            <a:r>
              <a:rPr lang="en-US"/>
              <a:t>Insert body text, image or chart here</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365124"/>
            <a:ext cx="10363200" cy="914400"/>
          </a:xfrm>
        </p:spPr>
        <p:txBody>
          <a:bodyPr anchor="ctr" anchorCtr="0">
            <a:noAutofit/>
          </a:bodyPr>
          <a:lstStyle/>
          <a:p>
            <a:r>
              <a:rPr lang="en-US"/>
              <a:t>Click to edit Master title style</a:t>
            </a:r>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a:xfrm>
            <a:off x="914400" y="2103120"/>
            <a:ext cx="5943600" cy="36782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a:p>
        </p:txBody>
      </p:sp>
      <p:sp>
        <p:nvSpPr>
          <p:cNvPr id="7" name="Text Placeholder 6">
            <a:extLst>
              <a:ext uri="{FF2B5EF4-FFF2-40B4-BE49-F238E27FC236}">
                <a16:creationId xmlns:a16="http://schemas.microsoft.com/office/drawing/2014/main" id="{26D0DAA7-9204-26DD-56E2-8B4D6714476E}"/>
              </a:ext>
            </a:extLst>
          </p:cNvPr>
          <p:cNvSpPr>
            <a:spLocks noGrp="1"/>
          </p:cNvSpPr>
          <p:nvPr>
            <p:ph type="body" sz="quarter" idx="13" hasCustomPrompt="1"/>
          </p:nvPr>
        </p:nvSpPr>
        <p:spPr>
          <a:xfrm>
            <a:off x="914400" y="1188720"/>
            <a:ext cx="5943600" cy="749808"/>
          </a:xfrm>
        </p:spPr>
        <p:txBody>
          <a:bodyPr anchor="ctr" anchorCtr="0">
            <a:noAutofit/>
          </a:bodyPr>
          <a:lstStyle>
            <a:lvl1pPr marL="0" indent="0">
              <a:lnSpc>
                <a:spcPct val="90000"/>
              </a:lnSpc>
              <a:buNone/>
              <a:defRPr sz="1900">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enter Level 2 header</a:t>
            </a:r>
          </a:p>
        </p:txBody>
      </p:sp>
      <p:pic>
        <p:nvPicPr>
          <p:cNvPr id="11" name="Picture 10" descr="Icon&#10;&#10;Description automatically generated">
            <a:extLst>
              <a:ext uri="{FF2B5EF4-FFF2-40B4-BE49-F238E27FC236}">
                <a16:creationId xmlns:a16="http://schemas.microsoft.com/office/drawing/2014/main" id="{4BBFABB7-4488-4B42-8719-33C164F24C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02924" y="371074"/>
            <a:ext cx="989076" cy="1190244"/>
          </a:xfrm>
          <a:prstGeom prst="rect">
            <a:avLst/>
          </a:prstGeom>
        </p:spPr>
      </p:pic>
    </p:spTree>
    <p:extLst>
      <p:ext uri="{BB962C8B-B14F-4D97-AF65-F5344CB8AC3E}">
        <p14:creationId xmlns:p14="http://schemas.microsoft.com/office/powerpoint/2010/main" val="33213065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_Text w/subhead &amp;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365124"/>
            <a:ext cx="10363200" cy="914400"/>
          </a:xfrm>
        </p:spPr>
        <p:txBody>
          <a:bodyPr anchor="ctr" anchorCtr="0">
            <a:noAutofit/>
          </a:bodyPr>
          <a:lstStyle/>
          <a:p>
            <a:r>
              <a:rPr lang="en-US"/>
              <a:t>Click to edit Master title style</a:t>
            </a:r>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a:xfrm>
            <a:off x="914400" y="2103120"/>
            <a:ext cx="5943600" cy="36782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a:p>
        </p:txBody>
      </p:sp>
      <p:sp>
        <p:nvSpPr>
          <p:cNvPr id="7" name="Text Placeholder 6">
            <a:extLst>
              <a:ext uri="{FF2B5EF4-FFF2-40B4-BE49-F238E27FC236}">
                <a16:creationId xmlns:a16="http://schemas.microsoft.com/office/drawing/2014/main" id="{26D0DAA7-9204-26DD-56E2-8B4D6714476E}"/>
              </a:ext>
            </a:extLst>
          </p:cNvPr>
          <p:cNvSpPr>
            <a:spLocks noGrp="1"/>
          </p:cNvSpPr>
          <p:nvPr>
            <p:ph type="body" sz="quarter" idx="13" hasCustomPrompt="1"/>
          </p:nvPr>
        </p:nvSpPr>
        <p:spPr>
          <a:xfrm>
            <a:off x="914400" y="1188720"/>
            <a:ext cx="5943600" cy="749808"/>
          </a:xfrm>
        </p:spPr>
        <p:txBody>
          <a:bodyPr anchor="ctr" anchorCtr="0">
            <a:noAutofit/>
          </a:bodyPr>
          <a:lstStyle>
            <a:lvl1pPr marL="0" indent="0">
              <a:lnSpc>
                <a:spcPct val="90000"/>
              </a:lnSpc>
              <a:buNone/>
              <a:defRPr sz="1900">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enter Level 2 header</a:t>
            </a:r>
          </a:p>
        </p:txBody>
      </p:sp>
      <p:sp>
        <p:nvSpPr>
          <p:cNvPr id="13" name="Content Placeholder 12">
            <a:extLst>
              <a:ext uri="{FF2B5EF4-FFF2-40B4-BE49-F238E27FC236}">
                <a16:creationId xmlns:a16="http://schemas.microsoft.com/office/drawing/2014/main" id="{C6E566B3-76E1-D104-1541-4DE8C52E9F79}"/>
              </a:ext>
            </a:extLst>
          </p:cNvPr>
          <p:cNvSpPr>
            <a:spLocks noGrp="1"/>
          </p:cNvSpPr>
          <p:nvPr>
            <p:ph sz="quarter" idx="14"/>
          </p:nvPr>
        </p:nvSpPr>
        <p:spPr>
          <a:xfrm>
            <a:off x="7124560" y="1453019"/>
            <a:ext cx="4133088" cy="43381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41832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_Text w/2 images or charts">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1BC909C4-0CDA-1F50-EE33-C12E76CEEC61}"/>
              </a:ext>
            </a:extLst>
          </p:cNvPr>
          <p:cNvSpPr>
            <a:spLocks noGrp="1"/>
          </p:cNvSpPr>
          <p:nvPr>
            <p:ph sz="quarter" idx="15" hasCustomPrompt="1"/>
          </p:nvPr>
        </p:nvSpPr>
        <p:spPr>
          <a:xfrm>
            <a:off x="914399" y="1423988"/>
            <a:ext cx="4965405" cy="4376737"/>
          </a:xfrm>
        </p:spPr>
        <p:txBody>
          <a:bodyPr/>
          <a:lstStyle>
            <a:lvl1pPr>
              <a:defRPr/>
            </a:lvl1pPr>
          </a:lstStyle>
          <a:p>
            <a:pPr lvl="0"/>
            <a:r>
              <a:rPr lang="en-US"/>
              <a:t>Insert image or chart here</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365124"/>
            <a:ext cx="10363200" cy="914400"/>
          </a:xfrm>
        </p:spPr>
        <p:txBody>
          <a:bodyPr anchor="ctr" anchorCtr="0">
            <a:noAutofit/>
          </a:bodyPr>
          <a:lstStyle/>
          <a:p>
            <a:r>
              <a:rPr lang="en-US"/>
              <a:t>Click to edit Master title style</a:t>
            </a:r>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a:p>
        </p:txBody>
      </p:sp>
      <p:sp>
        <p:nvSpPr>
          <p:cNvPr id="8" name="Content Placeholder 7">
            <a:extLst>
              <a:ext uri="{FF2B5EF4-FFF2-40B4-BE49-F238E27FC236}">
                <a16:creationId xmlns:a16="http://schemas.microsoft.com/office/drawing/2014/main" id="{DE19BB9C-D01B-4884-B61F-AFFF375E0BEE}"/>
              </a:ext>
            </a:extLst>
          </p:cNvPr>
          <p:cNvSpPr>
            <a:spLocks noGrp="1"/>
          </p:cNvSpPr>
          <p:nvPr>
            <p:ph sz="quarter" idx="16" hasCustomPrompt="1"/>
          </p:nvPr>
        </p:nvSpPr>
        <p:spPr>
          <a:xfrm>
            <a:off x="6315224" y="1426464"/>
            <a:ext cx="4965192" cy="4376737"/>
          </a:xfrm>
        </p:spPr>
        <p:txBody>
          <a:bodyPr/>
          <a:lstStyle>
            <a:lvl1pPr>
              <a:defRPr/>
            </a:lvl1pPr>
          </a:lstStyle>
          <a:p>
            <a:pPr lvl="0"/>
            <a:r>
              <a:rPr lang="en-US"/>
              <a:t>Insert image or chart here</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80053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Content/left, Image/right - add foot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32DC0-1172-D9AF-7562-D283538166B2}"/>
              </a:ext>
            </a:extLst>
          </p:cNvPr>
          <p:cNvSpPr>
            <a:spLocks noGrp="1"/>
          </p:cNvSpPr>
          <p:nvPr>
            <p:ph type="title"/>
          </p:nvPr>
        </p:nvSpPr>
        <p:spPr>
          <a:xfrm>
            <a:off x="914400" y="365759"/>
            <a:ext cx="5190165" cy="914400"/>
          </a:xfrm>
          <a:prstGeom prst="rect">
            <a:avLst/>
          </a:prstGeom>
        </p:spPr>
        <p:txBody>
          <a:bodyPr anchor="ctr" anchorCtr="0">
            <a:noAutofit/>
          </a:bodyPr>
          <a:lstStyle>
            <a:lvl1pPr>
              <a:defRPr>
                <a:solidFill>
                  <a:schemeClr val="tx1"/>
                </a:solidFill>
              </a:defRPr>
            </a:lvl1pPr>
          </a:lstStyle>
          <a:p>
            <a:r>
              <a:rPr lang="en-US"/>
              <a:t>Click to edit Master title style</a:t>
            </a:r>
          </a:p>
        </p:txBody>
      </p:sp>
      <p:sp>
        <p:nvSpPr>
          <p:cNvPr id="3" name="Text Placeholder 22">
            <a:extLst>
              <a:ext uri="{FF2B5EF4-FFF2-40B4-BE49-F238E27FC236}">
                <a16:creationId xmlns:a16="http://schemas.microsoft.com/office/drawing/2014/main" id="{5D416DDC-E451-9D45-458A-9C5675364EB0}"/>
              </a:ext>
            </a:extLst>
          </p:cNvPr>
          <p:cNvSpPr>
            <a:spLocks noGrp="1"/>
          </p:cNvSpPr>
          <p:nvPr>
            <p:ph type="body" sz="quarter" idx="11" hasCustomPrompt="1"/>
          </p:nvPr>
        </p:nvSpPr>
        <p:spPr>
          <a:xfrm>
            <a:off x="914400" y="1188720"/>
            <a:ext cx="5190164" cy="749808"/>
          </a:xfrm>
          <a:prstGeom prst="rect">
            <a:avLst/>
          </a:prstGeom>
        </p:spPr>
        <p:txBody>
          <a:bodyPr wrap="square" anchor="ctr" anchorCtr="0">
            <a:noAutofit/>
          </a:bodyPr>
          <a:lstStyle>
            <a:lvl1pPr marL="0" indent="0">
              <a:lnSpc>
                <a:spcPct val="90000"/>
              </a:lnSpc>
              <a:buNone/>
              <a:defRPr sz="1900" cap="none" baseline="0">
                <a:solidFill>
                  <a:schemeClr val="accent5"/>
                </a:solidFill>
              </a:defRPr>
            </a:lvl1pPr>
          </a:lstStyle>
          <a:p>
            <a:pPr lvl="0"/>
            <a:r>
              <a:rPr lang="en-US"/>
              <a:t>Click to enter Level 2 header here</a:t>
            </a:r>
          </a:p>
        </p:txBody>
      </p:sp>
      <p:sp>
        <p:nvSpPr>
          <p:cNvPr id="4" name="Text Placeholder 20">
            <a:extLst>
              <a:ext uri="{FF2B5EF4-FFF2-40B4-BE49-F238E27FC236}">
                <a16:creationId xmlns:a16="http://schemas.microsoft.com/office/drawing/2014/main" id="{F4DCA7E5-C14E-EFF5-6BE9-4826838C731F}"/>
              </a:ext>
            </a:extLst>
          </p:cNvPr>
          <p:cNvSpPr>
            <a:spLocks noGrp="1"/>
          </p:cNvSpPr>
          <p:nvPr>
            <p:ph type="body" sz="quarter" idx="12" hasCustomPrompt="1"/>
          </p:nvPr>
        </p:nvSpPr>
        <p:spPr>
          <a:xfrm>
            <a:off x="914400" y="2024866"/>
            <a:ext cx="5190165" cy="3766334"/>
          </a:xfrm>
          <a:prstGeom prst="rect">
            <a:avLst/>
          </a:prstGeom>
        </p:spPr>
        <p:txBody>
          <a:bodyPr>
            <a:normAutofit/>
          </a:bodyPr>
          <a:lstStyle>
            <a:lvl1pPr marL="285750" indent="-285750">
              <a:buFont typeface="Arial" panose="020B0604020202020204" pitchFamily="34" charset="0"/>
              <a:buChar char="•"/>
              <a:defRPr sz="1600" baseline="0">
                <a:solidFill>
                  <a:schemeClr val="tx1"/>
                </a:solidFill>
              </a:defRPr>
            </a:lvl1pPr>
            <a:lvl2pPr marL="680177" indent="-285750">
              <a:buClr>
                <a:schemeClr val="tx2"/>
              </a:buClr>
              <a:buFont typeface="Arial" panose="020B0604020202020204" pitchFamily="34" charset="0"/>
              <a:buChar char="•"/>
              <a:defRPr sz="1600"/>
            </a:lvl2pPr>
            <a:lvl3pPr marL="1074604" indent="-285750">
              <a:buFont typeface="Arial" panose="020B0604020202020204" pitchFamily="34" charset="0"/>
              <a:buChar char="•"/>
              <a:defRPr sz="1600"/>
            </a:lvl3pPr>
            <a:lvl4pPr marL="1469030" indent="-285750">
              <a:buFont typeface="Arial" panose="020B0604020202020204" pitchFamily="34" charset="0"/>
              <a:buChar char="•"/>
              <a:defRPr/>
            </a:lvl4pPr>
            <a:lvl5pPr marL="1863458" indent="-285750">
              <a:buFont typeface="Arial" panose="020B0604020202020204" pitchFamily="34" charset="0"/>
              <a:buChar char="•"/>
              <a:defRPr/>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5" name="Picture Placeholder 5">
            <a:extLst>
              <a:ext uri="{FF2B5EF4-FFF2-40B4-BE49-F238E27FC236}">
                <a16:creationId xmlns:a16="http://schemas.microsoft.com/office/drawing/2014/main" id="{021BDF8F-7B64-659D-5BE8-E490BDE808E6}"/>
              </a:ext>
            </a:extLst>
          </p:cNvPr>
          <p:cNvSpPr>
            <a:spLocks noGrp="1"/>
          </p:cNvSpPr>
          <p:nvPr>
            <p:ph type="pic" sz="quarter" idx="16" hasCustomPrompt="1"/>
          </p:nvPr>
        </p:nvSpPr>
        <p:spPr>
          <a:xfrm>
            <a:off x="7010400" y="0"/>
            <a:ext cx="5181600" cy="6858000"/>
          </a:xfrm>
          <a:prstGeom prst="rect">
            <a:avLst/>
          </a:prstGeom>
          <a:solidFill>
            <a:schemeClr val="accent3">
              <a:alpha val="25000"/>
            </a:schemeClr>
          </a:solidFill>
        </p:spPr>
        <p:txBody>
          <a:bodyPr anchor="ctr">
            <a:normAutofit/>
          </a:bodyPr>
          <a:lstStyle>
            <a:lvl1pPr marL="0" marR="0" indent="0" algn="l" defTabSz="788854" rtl="0" eaLnBrk="1" fontAlgn="auto" latinLnBrk="0" hangingPunct="1">
              <a:lnSpc>
                <a:spcPct val="90000"/>
              </a:lnSpc>
              <a:spcBef>
                <a:spcPts val="862"/>
              </a:spcBef>
              <a:spcAft>
                <a:spcPts val="0"/>
              </a:spcAft>
              <a:buClrTx/>
              <a:buSzTx/>
              <a:buFont typeface="Arial" panose="020B0604020202020204" pitchFamily="34" charset="0"/>
              <a:buNone/>
              <a:tabLst/>
              <a:defRPr sz="1600"/>
            </a:lvl1pPr>
          </a:lstStyle>
          <a:p>
            <a:pPr marL="197213" marR="0" lvl="0" indent="-197213" algn="l" defTabSz="788854" rtl="0" eaLnBrk="1" fontAlgn="auto" latinLnBrk="0" hangingPunct="1">
              <a:lnSpc>
                <a:spcPct val="90000"/>
              </a:lnSpc>
              <a:spcBef>
                <a:spcPts val="862"/>
              </a:spcBef>
              <a:spcAft>
                <a:spcPts val="0"/>
              </a:spcAft>
              <a:buClrTx/>
              <a:buSzTx/>
              <a:buFont typeface="Arial" panose="020B0604020202020204" pitchFamily="34" charset="0"/>
              <a:buChar char="•"/>
              <a:tabLst/>
              <a:defRPr/>
            </a:pPr>
            <a:r>
              <a:rPr lang="en-US"/>
              <a:t>Click to add picture</a:t>
            </a:r>
          </a:p>
        </p:txBody>
      </p:sp>
    </p:spTree>
    <p:extLst>
      <p:ext uri="{BB962C8B-B14F-4D97-AF65-F5344CB8AC3E}">
        <p14:creationId xmlns:p14="http://schemas.microsoft.com/office/powerpoint/2010/main" val="12871771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Content/right, Image/left - add foot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32DC0-1172-D9AF-7562-D283538166B2}"/>
              </a:ext>
            </a:extLst>
          </p:cNvPr>
          <p:cNvSpPr>
            <a:spLocks noGrp="1"/>
          </p:cNvSpPr>
          <p:nvPr>
            <p:ph type="title" hasCustomPrompt="1"/>
          </p:nvPr>
        </p:nvSpPr>
        <p:spPr>
          <a:xfrm>
            <a:off x="6104565" y="365759"/>
            <a:ext cx="5190165" cy="914400"/>
          </a:xfrm>
          <a:prstGeom prst="rect">
            <a:avLst/>
          </a:prstGeom>
        </p:spPr>
        <p:txBody>
          <a:bodyPr anchor="ctr" anchorCtr="0">
            <a:noAutofit/>
          </a:bodyPr>
          <a:lstStyle>
            <a:lvl1pPr>
              <a:defRPr>
                <a:solidFill>
                  <a:schemeClr val="tx1"/>
                </a:solidFill>
              </a:defRPr>
            </a:lvl1pPr>
          </a:lstStyle>
          <a:p>
            <a:r>
              <a:rPr lang="en-US"/>
              <a:t>Click to edit Main title style</a:t>
            </a:r>
          </a:p>
        </p:txBody>
      </p:sp>
      <p:sp>
        <p:nvSpPr>
          <p:cNvPr id="3" name="Text Placeholder 22">
            <a:extLst>
              <a:ext uri="{FF2B5EF4-FFF2-40B4-BE49-F238E27FC236}">
                <a16:creationId xmlns:a16="http://schemas.microsoft.com/office/drawing/2014/main" id="{5D416DDC-E451-9D45-458A-9C5675364EB0}"/>
              </a:ext>
            </a:extLst>
          </p:cNvPr>
          <p:cNvSpPr>
            <a:spLocks noGrp="1"/>
          </p:cNvSpPr>
          <p:nvPr>
            <p:ph type="body" sz="quarter" idx="11" hasCustomPrompt="1"/>
          </p:nvPr>
        </p:nvSpPr>
        <p:spPr>
          <a:xfrm>
            <a:off x="6104565" y="1188720"/>
            <a:ext cx="5190164" cy="749808"/>
          </a:xfrm>
          <a:prstGeom prst="rect">
            <a:avLst/>
          </a:prstGeom>
        </p:spPr>
        <p:txBody>
          <a:bodyPr wrap="square" anchor="ctr" anchorCtr="0">
            <a:noAutofit/>
          </a:bodyPr>
          <a:lstStyle>
            <a:lvl1pPr marL="0" indent="0">
              <a:lnSpc>
                <a:spcPct val="90000"/>
              </a:lnSpc>
              <a:buNone/>
              <a:defRPr sz="1900" cap="none" baseline="0">
                <a:solidFill>
                  <a:schemeClr val="accent5"/>
                </a:solidFill>
              </a:defRPr>
            </a:lvl1pPr>
          </a:lstStyle>
          <a:p>
            <a:pPr lvl="0"/>
            <a:r>
              <a:rPr lang="en-US"/>
              <a:t>Enter to enter Level 2 header here</a:t>
            </a:r>
          </a:p>
        </p:txBody>
      </p:sp>
      <p:sp>
        <p:nvSpPr>
          <p:cNvPr id="4" name="Text Placeholder 20">
            <a:extLst>
              <a:ext uri="{FF2B5EF4-FFF2-40B4-BE49-F238E27FC236}">
                <a16:creationId xmlns:a16="http://schemas.microsoft.com/office/drawing/2014/main" id="{F4DCA7E5-C14E-EFF5-6BE9-4826838C731F}"/>
              </a:ext>
            </a:extLst>
          </p:cNvPr>
          <p:cNvSpPr>
            <a:spLocks noGrp="1"/>
          </p:cNvSpPr>
          <p:nvPr>
            <p:ph type="body" sz="quarter" idx="12" hasCustomPrompt="1"/>
          </p:nvPr>
        </p:nvSpPr>
        <p:spPr>
          <a:xfrm>
            <a:off x="6096000" y="2024866"/>
            <a:ext cx="5190165" cy="3290984"/>
          </a:xfrm>
          <a:prstGeom prst="rect">
            <a:avLst/>
          </a:prstGeom>
        </p:spPr>
        <p:txBody>
          <a:bodyPr>
            <a:normAutofit/>
          </a:bodyPr>
          <a:lstStyle>
            <a:lvl1pPr marL="285750" indent="-285750">
              <a:buFont typeface="Arial" panose="020B0604020202020204" pitchFamily="34" charset="0"/>
              <a:buChar char="•"/>
              <a:defRPr sz="1600" baseline="0">
                <a:solidFill>
                  <a:schemeClr val="tx1"/>
                </a:solidFill>
              </a:defRPr>
            </a:lvl1pPr>
            <a:lvl2pPr marL="680177" indent="-285750">
              <a:buClr>
                <a:schemeClr val="tx2"/>
              </a:buClr>
              <a:buFont typeface="Arial" panose="020B0604020202020204" pitchFamily="34" charset="0"/>
              <a:buChar char="•"/>
              <a:defRPr sz="1600"/>
            </a:lvl2pPr>
            <a:lvl3pPr marL="1074604" indent="-285750">
              <a:buFont typeface="Arial" panose="020B0604020202020204" pitchFamily="34" charset="0"/>
              <a:buChar char="•"/>
              <a:defRPr sz="1600"/>
            </a:lvl3pPr>
            <a:lvl4pPr marL="1469030" indent="-285750">
              <a:buFont typeface="Arial" panose="020B0604020202020204" pitchFamily="34" charset="0"/>
              <a:buChar char="•"/>
              <a:defRPr/>
            </a:lvl4pPr>
            <a:lvl5pPr marL="1863458" indent="-285750">
              <a:buFont typeface="Arial" panose="020B0604020202020204" pitchFamily="34" charset="0"/>
              <a:buChar char="•"/>
              <a:defRPr/>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5" name="Picture Placeholder 5">
            <a:extLst>
              <a:ext uri="{FF2B5EF4-FFF2-40B4-BE49-F238E27FC236}">
                <a16:creationId xmlns:a16="http://schemas.microsoft.com/office/drawing/2014/main" id="{021BDF8F-7B64-659D-5BE8-E490BDE808E6}"/>
              </a:ext>
            </a:extLst>
          </p:cNvPr>
          <p:cNvSpPr>
            <a:spLocks noGrp="1"/>
          </p:cNvSpPr>
          <p:nvPr>
            <p:ph type="pic" sz="quarter" idx="16" hasCustomPrompt="1"/>
          </p:nvPr>
        </p:nvSpPr>
        <p:spPr>
          <a:xfrm>
            <a:off x="0" y="0"/>
            <a:ext cx="5181600" cy="6858000"/>
          </a:xfrm>
          <a:prstGeom prst="rect">
            <a:avLst/>
          </a:prstGeom>
          <a:solidFill>
            <a:schemeClr val="accent3">
              <a:alpha val="25000"/>
            </a:schemeClr>
          </a:solidFill>
        </p:spPr>
        <p:txBody>
          <a:bodyPr anchor="ctr">
            <a:normAutofit/>
          </a:bodyPr>
          <a:lstStyle>
            <a:lvl1pPr marL="0" marR="0" indent="0" algn="l" defTabSz="788854" rtl="0" eaLnBrk="1" fontAlgn="auto" latinLnBrk="0" hangingPunct="1">
              <a:lnSpc>
                <a:spcPct val="90000"/>
              </a:lnSpc>
              <a:spcBef>
                <a:spcPts val="862"/>
              </a:spcBef>
              <a:spcAft>
                <a:spcPts val="0"/>
              </a:spcAft>
              <a:buClrTx/>
              <a:buSzTx/>
              <a:buFont typeface="Arial" panose="020B0604020202020204" pitchFamily="34" charset="0"/>
              <a:buNone/>
              <a:tabLst/>
              <a:defRPr sz="1600"/>
            </a:lvl1pPr>
          </a:lstStyle>
          <a:p>
            <a:pPr marL="197213" marR="0" lvl="0" indent="-197213" algn="l" defTabSz="788854" rtl="0" eaLnBrk="1" fontAlgn="auto" latinLnBrk="0" hangingPunct="1">
              <a:lnSpc>
                <a:spcPct val="90000"/>
              </a:lnSpc>
              <a:spcBef>
                <a:spcPts val="862"/>
              </a:spcBef>
              <a:spcAft>
                <a:spcPts val="0"/>
              </a:spcAft>
              <a:buClrTx/>
              <a:buSzTx/>
              <a:buFont typeface="Arial" panose="020B0604020202020204" pitchFamily="34" charset="0"/>
              <a:buChar char="•"/>
              <a:tabLst/>
              <a:defRPr/>
            </a:pPr>
            <a:r>
              <a:rPr lang="en-US"/>
              <a:t>Click to add picture</a:t>
            </a:r>
          </a:p>
        </p:txBody>
      </p:sp>
    </p:spTree>
    <p:extLst>
      <p:ext uri="{BB962C8B-B14F-4D97-AF65-F5344CB8AC3E}">
        <p14:creationId xmlns:p14="http://schemas.microsoft.com/office/powerpoint/2010/main" val="10117997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 Step &amp; Ac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6503-DD78-2342-1E29-9AFE8C06ADCD}"/>
              </a:ext>
            </a:extLst>
          </p:cNvPr>
          <p:cNvSpPr>
            <a:spLocks noGrp="1"/>
          </p:cNvSpPr>
          <p:nvPr>
            <p:ph type="title"/>
          </p:nvPr>
        </p:nvSpPr>
        <p:spPr>
          <a:xfrm>
            <a:off x="914400" y="365125"/>
            <a:ext cx="10363200" cy="914400"/>
          </a:xfrm>
        </p:spPr>
        <p:txBody>
          <a:bodyPr/>
          <a:lstStyle>
            <a:lvl1pPr algn="l">
              <a:defRPr>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24AF341-ED71-646A-640E-8FE822B368F2}"/>
              </a:ext>
            </a:extLst>
          </p:cNvPr>
          <p:cNvSpPr>
            <a:spLocks noGrp="1"/>
          </p:cNvSpPr>
          <p:nvPr>
            <p:ph type="body" idx="1" hasCustomPrompt="1"/>
          </p:nvPr>
        </p:nvSpPr>
        <p:spPr>
          <a:xfrm>
            <a:off x="914400" y="1189703"/>
            <a:ext cx="10363200" cy="747252"/>
          </a:xfrm>
        </p:spPr>
        <p:txBody>
          <a:bodyPr anchor="ctr" anchorCtr="0">
            <a:normAutofit/>
          </a:bodyPr>
          <a:lstStyle>
            <a:lvl1pPr marL="0" indent="0" algn="l">
              <a:lnSpc>
                <a:spcPct val="90000"/>
              </a:lnSpc>
              <a:buNone/>
              <a:defRPr sz="19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enter Level 2 header</a:t>
            </a:r>
          </a:p>
        </p:txBody>
      </p:sp>
      <p:sp>
        <p:nvSpPr>
          <p:cNvPr id="4" name="Content Placeholder 3">
            <a:extLst>
              <a:ext uri="{FF2B5EF4-FFF2-40B4-BE49-F238E27FC236}">
                <a16:creationId xmlns:a16="http://schemas.microsoft.com/office/drawing/2014/main" id="{CF9DFFEB-F573-0BB1-187E-BF04F49FD268}"/>
              </a:ext>
            </a:extLst>
          </p:cNvPr>
          <p:cNvSpPr>
            <a:spLocks noGrp="1"/>
          </p:cNvSpPr>
          <p:nvPr>
            <p:ph sz="half" idx="2"/>
          </p:nvPr>
        </p:nvSpPr>
        <p:spPr>
          <a:xfrm>
            <a:off x="1602438" y="2952977"/>
            <a:ext cx="2423160" cy="2511910"/>
          </a:xfrm>
        </p:spPr>
        <p:txBody>
          <a:bodyPr/>
          <a:lstStyle>
            <a:lvl1pPr marL="0" indent="0">
              <a:buNone/>
              <a:defRPr/>
            </a:lvl1pPr>
            <a:lvl2pPr marL="457200" indent="0">
              <a:buNone/>
              <a:defRPr/>
            </a:lvl2pPr>
          </a:lstStyle>
          <a:p>
            <a:pPr lvl="0"/>
            <a:r>
              <a:rPr lang="en-US"/>
              <a:t>Click to edit Master text styles</a:t>
            </a:r>
          </a:p>
        </p:txBody>
      </p:sp>
      <p:sp>
        <p:nvSpPr>
          <p:cNvPr id="6" name="Content Placeholder 5">
            <a:extLst>
              <a:ext uri="{FF2B5EF4-FFF2-40B4-BE49-F238E27FC236}">
                <a16:creationId xmlns:a16="http://schemas.microsoft.com/office/drawing/2014/main" id="{7F62748D-706E-CE54-B6E2-799FC78943B6}"/>
              </a:ext>
            </a:extLst>
          </p:cNvPr>
          <p:cNvSpPr>
            <a:spLocks noGrp="1"/>
          </p:cNvSpPr>
          <p:nvPr>
            <p:ph sz="quarter" idx="4"/>
          </p:nvPr>
        </p:nvSpPr>
        <p:spPr>
          <a:xfrm>
            <a:off x="4894475" y="2952977"/>
            <a:ext cx="2423160" cy="251191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8" name="Footer Placeholder 7">
            <a:extLst>
              <a:ext uri="{FF2B5EF4-FFF2-40B4-BE49-F238E27FC236}">
                <a16:creationId xmlns:a16="http://schemas.microsoft.com/office/drawing/2014/main" id="{E8900B23-F0D6-0912-2BA2-FF24210141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0DF546-748A-D965-DD85-EB6F83BB7EBE}"/>
              </a:ext>
            </a:extLst>
          </p:cNvPr>
          <p:cNvSpPr>
            <a:spLocks noGrp="1"/>
          </p:cNvSpPr>
          <p:nvPr>
            <p:ph type="sldNum" sz="quarter" idx="12"/>
          </p:nvPr>
        </p:nvSpPr>
        <p:spPr/>
        <p:txBody>
          <a:bodyPr/>
          <a:lstStyle/>
          <a:p>
            <a:fld id="{402AF41C-0C01-4292-8B40-325CC9F1007B}" type="slidenum">
              <a:rPr lang="en-US" smtClean="0"/>
              <a:t>‹#›</a:t>
            </a:fld>
            <a:endParaRPr lang="en-US"/>
          </a:p>
        </p:txBody>
      </p:sp>
      <p:sp>
        <p:nvSpPr>
          <p:cNvPr id="10" name="Content Placeholder 9">
            <a:extLst>
              <a:ext uri="{FF2B5EF4-FFF2-40B4-BE49-F238E27FC236}">
                <a16:creationId xmlns:a16="http://schemas.microsoft.com/office/drawing/2014/main" id="{29E4DE70-1C5B-27C1-6544-BB3D64F307D1}"/>
              </a:ext>
            </a:extLst>
          </p:cNvPr>
          <p:cNvSpPr>
            <a:spLocks noGrp="1"/>
          </p:cNvSpPr>
          <p:nvPr>
            <p:ph sz="quarter" idx="13"/>
          </p:nvPr>
        </p:nvSpPr>
        <p:spPr>
          <a:xfrm>
            <a:off x="8186511" y="2952977"/>
            <a:ext cx="2423160" cy="2511910"/>
          </a:xfrm>
        </p:spPr>
        <p:txBody>
          <a:bodyPr/>
          <a:lstStyle>
            <a:lvl1pPr marL="0" indent="0">
              <a:buNone/>
              <a:defRPr/>
            </a:lvl1pPr>
          </a:lstStyle>
          <a:p>
            <a:pPr lvl="0"/>
            <a:r>
              <a:rPr lang="en-US"/>
              <a:t>Click to edit Master text styles</a:t>
            </a:r>
          </a:p>
        </p:txBody>
      </p:sp>
      <p:sp>
        <p:nvSpPr>
          <p:cNvPr id="13" name="Content Placeholder 12">
            <a:extLst>
              <a:ext uri="{FF2B5EF4-FFF2-40B4-BE49-F238E27FC236}">
                <a16:creationId xmlns:a16="http://schemas.microsoft.com/office/drawing/2014/main" id="{4EA1FB08-4A19-0340-C00E-F42975D05B99}"/>
              </a:ext>
            </a:extLst>
          </p:cNvPr>
          <p:cNvSpPr>
            <a:spLocks noGrp="1"/>
          </p:cNvSpPr>
          <p:nvPr>
            <p:ph sz="quarter" idx="14" hasCustomPrompt="1"/>
          </p:nvPr>
        </p:nvSpPr>
        <p:spPr>
          <a:xfrm>
            <a:off x="1601788" y="2248084"/>
            <a:ext cx="2424112" cy="502920"/>
          </a:xfrm>
          <a:solidFill>
            <a:schemeClr val="tx1"/>
          </a:solidFill>
        </p:spPr>
        <p:txBody>
          <a:bodyPr anchor="ctr" anchorCtr="0">
            <a:normAutofit/>
          </a:bodyPr>
          <a:lstStyle>
            <a:lvl1pPr marL="0" indent="0" algn="ctr">
              <a:buNone/>
              <a:defRPr sz="1900" cap="all" baseline="0">
                <a:solidFill>
                  <a:schemeClr val="bg1"/>
                </a:solidFill>
              </a:defRPr>
            </a:lvl1pPr>
          </a:lstStyle>
          <a:p>
            <a:pPr lvl="0"/>
            <a:r>
              <a:rPr lang="en-US"/>
              <a:t>CLICK TO EDIT</a:t>
            </a:r>
          </a:p>
        </p:txBody>
      </p:sp>
      <p:sp>
        <p:nvSpPr>
          <p:cNvPr id="15" name="Content Placeholder 14">
            <a:extLst>
              <a:ext uri="{FF2B5EF4-FFF2-40B4-BE49-F238E27FC236}">
                <a16:creationId xmlns:a16="http://schemas.microsoft.com/office/drawing/2014/main" id="{58DAFBBE-DE45-76C2-2F6F-52EBD21980BA}"/>
              </a:ext>
            </a:extLst>
          </p:cNvPr>
          <p:cNvSpPr>
            <a:spLocks noGrp="1"/>
          </p:cNvSpPr>
          <p:nvPr>
            <p:ph sz="quarter" idx="15" hasCustomPrompt="1"/>
          </p:nvPr>
        </p:nvSpPr>
        <p:spPr>
          <a:xfrm>
            <a:off x="4894263" y="2248084"/>
            <a:ext cx="2424112" cy="502920"/>
          </a:xfrm>
          <a:solidFill>
            <a:schemeClr val="tx1"/>
          </a:solidFill>
        </p:spPr>
        <p:txBody>
          <a:bodyPr anchor="ctr" anchorCtr="0">
            <a:normAutofit/>
          </a:bodyPr>
          <a:lstStyle>
            <a:lvl1pPr marL="0" indent="0" algn="ctr">
              <a:buNone/>
              <a:defRPr sz="1900" cap="all" baseline="0">
                <a:solidFill>
                  <a:schemeClr val="bg1"/>
                </a:solidFill>
              </a:defRPr>
            </a:lvl1pPr>
          </a:lstStyle>
          <a:p>
            <a:pPr lvl="0"/>
            <a:r>
              <a:rPr lang="en-US"/>
              <a:t>Click TO EDIT</a:t>
            </a:r>
          </a:p>
        </p:txBody>
      </p:sp>
      <p:sp>
        <p:nvSpPr>
          <p:cNvPr id="17" name="Content Placeholder 16">
            <a:extLst>
              <a:ext uri="{FF2B5EF4-FFF2-40B4-BE49-F238E27FC236}">
                <a16:creationId xmlns:a16="http://schemas.microsoft.com/office/drawing/2014/main" id="{93603703-D075-3A9B-6057-E74BD4EAA3A5}"/>
              </a:ext>
            </a:extLst>
          </p:cNvPr>
          <p:cNvSpPr>
            <a:spLocks noGrp="1"/>
          </p:cNvSpPr>
          <p:nvPr>
            <p:ph sz="quarter" idx="16" hasCustomPrompt="1"/>
          </p:nvPr>
        </p:nvSpPr>
        <p:spPr>
          <a:xfrm>
            <a:off x="8186738" y="2248084"/>
            <a:ext cx="2422525" cy="502920"/>
          </a:xfrm>
          <a:solidFill>
            <a:schemeClr val="tx1"/>
          </a:solidFill>
        </p:spPr>
        <p:txBody>
          <a:bodyPr anchor="ctr" anchorCtr="0">
            <a:normAutofit/>
          </a:bodyPr>
          <a:lstStyle>
            <a:lvl1pPr marL="0" indent="0" algn="ctr">
              <a:buNone/>
              <a:defRPr sz="1900" cap="all" baseline="0">
                <a:solidFill>
                  <a:schemeClr val="bg1"/>
                </a:solidFill>
              </a:defRPr>
            </a:lvl1pPr>
          </a:lstStyle>
          <a:p>
            <a:pPr lvl="0"/>
            <a:r>
              <a:rPr lang="en-US"/>
              <a:t>CLICK TO EDIT</a:t>
            </a:r>
          </a:p>
        </p:txBody>
      </p:sp>
    </p:spTree>
    <p:extLst>
      <p:ext uri="{BB962C8B-B14F-4D97-AF65-F5344CB8AC3E}">
        <p14:creationId xmlns:p14="http://schemas.microsoft.com/office/powerpoint/2010/main" val="34247900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Team Bios">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999893" y="3693208"/>
            <a:ext cx="2613143" cy="362243"/>
          </a:xfrm>
          <a:prstGeom prst="rect">
            <a:avLst/>
          </a:prstGeom>
        </p:spPr>
        <p:txBody>
          <a:bodyPr>
            <a:noAutofit/>
          </a:bodyPr>
          <a:lstStyle>
            <a:lvl1pPr marL="0" indent="0" algn="ctr">
              <a:buNone/>
              <a:defRPr sz="2000" b="0" i="0">
                <a:solidFill>
                  <a:schemeClr val="tx1"/>
                </a:solidFill>
                <a:latin typeface="Aptos" panose="020B0004020202020204" pitchFamily="34" charset="0"/>
              </a:defRPr>
            </a:lvl1pPr>
            <a:lvl2pPr marL="457177" indent="0">
              <a:buNone/>
              <a:defRPr>
                <a:latin typeface="+mj-lt"/>
              </a:defRPr>
            </a:lvl2pPr>
            <a:lvl3pPr marL="914354" indent="0">
              <a:buNone/>
              <a:defRPr>
                <a:latin typeface="+mj-lt"/>
              </a:defRPr>
            </a:lvl3pPr>
            <a:lvl4pPr marL="1371531" indent="0">
              <a:buNone/>
              <a:defRPr>
                <a:latin typeface="+mj-lt"/>
              </a:defRPr>
            </a:lvl4pPr>
            <a:lvl5pPr marL="1828709" indent="0">
              <a:buNone/>
              <a:defRPr>
                <a:latin typeface="+mj-lt"/>
              </a:defRPr>
            </a:lvl5pPr>
          </a:lstStyle>
          <a:p>
            <a:pPr lvl="0"/>
            <a:r>
              <a:rPr lang="en-US"/>
              <a:t>Click to add Name</a:t>
            </a:r>
          </a:p>
        </p:txBody>
      </p:sp>
      <p:sp>
        <p:nvSpPr>
          <p:cNvPr id="12" name="Text Placeholder 10"/>
          <p:cNvSpPr>
            <a:spLocks noGrp="1"/>
          </p:cNvSpPr>
          <p:nvPr>
            <p:ph type="body" sz="quarter" idx="11" hasCustomPrompt="1"/>
          </p:nvPr>
        </p:nvSpPr>
        <p:spPr>
          <a:xfrm>
            <a:off x="999893" y="4071945"/>
            <a:ext cx="2613143" cy="309436"/>
          </a:xfrm>
          <a:prstGeom prst="rect">
            <a:avLst/>
          </a:prstGeom>
        </p:spPr>
        <p:txBody>
          <a:bodyPr>
            <a:noAutofit/>
          </a:bodyPr>
          <a:lstStyle>
            <a:lvl1pPr marL="0" indent="0" algn="ctr">
              <a:buNone/>
              <a:defRPr sz="1400" b="0" i="0">
                <a:solidFill>
                  <a:schemeClr val="tx2"/>
                </a:solidFill>
                <a:latin typeface="Aptos" panose="020B0004020202020204" pitchFamily="34" charset="0"/>
              </a:defRPr>
            </a:lvl1pPr>
            <a:lvl2pPr marL="457177" indent="0">
              <a:buNone/>
              <a:defRPr>
                <a:latin typeface="+mj-lt"/>
              </a:defRPr>
            </a:lvl2pPr>
            <a:lvl3pPr marL="914354" indent="0">
              <a:buNone/>
              <a:defRPr>
                <a:latin typeface="+mj-lt"/>
              </a:defRPr>
            </a:lvl3pPr>
            <a:lvl4pPr marL="1371531" indent="0">
              <a:buNone/>
              <a:defRPr>
                <a:latin typeface="+mj-lt"/>
              </a:defRPr>
            </a:lvl4pPr>
            <a:lvl5pPr marL="1828709" indent="0">
              <a:buNone/>
              <a:defRPr>
                <a:latin typeface="+mj-lt"/>
              </a:defRPr>
            </a:lvl5pPr>
          </a:lstStyle>
          <a:p>
            <a:pPr lvl="0"/>
            <a:r>
              <a:rPr lang="en-US"/>
              <a:t>Click to add Title</a:t>
            </a:r>
          </a:p>
        </p:txBody>
      </p:sp>
      <p:sp>
        <p:nvSpPr>
          <p:cNvPr id="13" name="Text Placeholder 10"/>
          <p:cNvSpPr>
            <a:spLocks noGrp="1"/>
          </p:cNvSpPr>
          <p:nvPr>
            <p:ph type="body" sz="quarter" idx="12" hasCustomPrompt="1"/>
          </p:nvPr>
        </p:nvSpPr>
        <p:spPr>
          <a:xfrm>
            <a:off x="999894" y="4450683"/>
            <a:ext cx="2613140" cy="1340518"/>
          </a:xfrm>
          <a:prstGeom prst="rect">
            <a:avLst/>
          </a:prstGeom>
        </p:spPr>
        <p:txBody>
          <a:bodyPr>
            <a:noAutofit/>
          </a:bodyPr>
          <a:lstStyle>
            <a:lvl1pPr marL="0" indent="0" algn="ctr">
              <a:buNone/>
              <a:defRPr sz="1200" b="0" i="0">
                <a:solidFill>
                  <a:schemeClr val="tx1"/>
                </a:solidFill>
                <a:latin typeface="Aptos" panose="020B0004020202020204" pitchFamily="34" charset="0"/>
              </a:defRPr>
            </a:lvl1pPr>
            <a:lvl2pPr marL="457177" indent="0">
              <a:buNone/>
              <a:defRPr>
                <a:latin typeface="+mj-lt"/>
              </a:defRPr>
            </a:lvl2pPr>
            <a:lvl3pPr marL="914354" indent="0">
              <a:buNone/>
              <a:defRPr>
                <a:latin typeface="+mj-lt"/>
              </a:defRPr>
            </a:lvl3pPr>
            <a:lvl4pPr marL="1371531" indent="0">
              <a:buNone/>
              <a:defRPr>
                <a:latin typeface="+mj-lt"/>
              </a:defRPr>
            </a:lvl4pPr>
            <a:lvl5pPr marL="1828709" indent="0">
              <a:buNone/>
              <a:defRPr>
                <a:latin typeface="+mj-lt"/>
              </a:defRPr>
            </a:lvl5pPr>
          </a:lstStyle>
          <a:p>
            <a:pPr lvl="0"/>
            <a:r>
              <a:rPr lang="en-US"/>
              <a:t>Click to add Bio</a:t>
            </a:r>
          </a:p>
        </p:txBody>
      </p:sp>
      <p:sp>
        <p:nvSpPr>
          <p:cNvPr id="14" name="Text Placeholder 10"/>
          <p:cNvSpPr>
            <a:spLocks noGrp="1"/>
          </p:cNvSpPr>
          <p:nvPr>
            <p:ph type="body" sz="quarter" idx="13" hasCustomPrompt="1"/>
          </p:nvPr>
        </p:nvSpPr>
        <p:spPr>
          <a:xfrm>
            <a:off x="4778375" y="3693208"/>
            <a:ext cx="2635250" cy="362243"/>
          </a:xfrm>
          <a:prstGeom prst="rect">
            <a:avLst/>
          </a:prstGeom>
        </p:spPr>
        <p:txBody>
          <a:bodyPr>
            <a:noAutofit/>
          </a:bodyPr>
          <a:lstStyle>
            <a:lvl1pPr marL="0" indent="0" algn="ctr">
              <a:buNone/>
              <a:defRPr sz="2000" b="0" i="0">
                <a:solidFill>
                  <a:schemeClr val="tx1"/>
                </a:solidFill>
                <a:latin typeface="Aptos" panose="020B0004020202020204" pitchFamily="34" charset="0"/>
              </a:defRPr>
            </a:lvl1pPr>
            <a:lvl2pPr marL="457177" indent="0">
              <a:buNone/>
              <a:defRPr>
                <a:latin typeface="+mj-lt"/>
              </a:defRPr>
            </a:lvl2pPr>
            <a:lvl3pPr marL="914354" indent="0">
              <a:buNone/>
              <a:defRPr>
                <a:latin typeface="+mj-lt"/>
              </a:defRPr>
            </a:lvl3pPr>
            <a:lvl4pPr marL="1371531" indent="0">
              <a:buNone/>
              <a:defRPr>
                <a:latin typeface="+mj-lt"/>
              </a:defRPr>
            </a:lvl4pPr>
            <a:lvl5pPr marL="1828709" indent="0">
              <a:buNone/>
              <a:defRPr>
                <a:latin typeface="+mj-lt"/>
              </a:defRPr>
            </a:lvl5pPr>
          </a:lstStyle>
          <a:p>
            <a:pPr lvl="0"/>
            <a:r>
              <a:rPr lang="en-US"/>
              <a:t>Click to add Name</a:t>
            </a:r>
          </a:p>
        </p:txBody>
      </p:sp>
      <p:sp>
        <p:nvSpPr>
          <p:cNvPr id="15" name="Text Placeholder 10"/>
          <p:cNvSpPr>
            <a:spLocks noGrp="1"/>
          </p:cNvSpPr>
          <p:nvPr>
            <p:ph type="body" sz="quarter" idx="14" hasCustomPrompt="1"/>
          </p:nvPr>
        </p:nvSpPr>
        <p:spPr>
          <a:xfrm>
            <a:off x="4778375" y="4071945"/>
            <a:ext cx="2635250" cy="309436"/>
          </a:xfrm>
          <a:prstGeom prst="rect">
            <a:avLst/>
          </a:prstGeom>
        </p:spPr>
        <p:txBody>
          <a:bodyPr>
            <a:noAutofit/>
          </a:bodyPr>
          <a:lstStyle>
            <a:lvl1pPr marL="0" indent="0" algn="ctr">
              <a:buNone/>
              <a:defRPr sz="1400" b="0" i="0">
                <a:solidFill>
                  <a:schemeClr val="tx2"/>
                </a:solidFill>
                <a:latin typeface="Aptos" panose="020B0004020202020204" pitchFamily="34" charset="0"/>
              </a:defRPr>
            </a:lvl1pPr>
            <a:lvl2pPr marL="457177" indent="0">
              <a:buNone/>
              <a:defRPr>
                <a:latin typeface="+mj-lt"/>
              </a:defRPr>
            </a:lvl2pPr>
            <a:lvl3pPr marL="914354" indent="0">
              <a:buNone/>
              <a:defRPr>
                <a:latin typeface="+mj-lt"/>
              </a:defRPr>
            </a:lvl3pPr>
            <a:lvl4pPr marL="1371531" indent="0">
              <a:buNone/>
              <a:defRPr>
                <a:latin typeface="+mj-lt"/>
              </a:defRPr>
            </a:lvl4pPr>
            <a:lvl5pPr marL="1828709" indent="0">
              <a:buNone/>
              <a:defRPr>
                <a:latin typeface="+mj-lt"/>
              </a:defRPr>
            </a:lvl5pPr>
          </a:lstStyle>
          <a:p>
            <a:pPr lvl="0"/>
            <a:r>
              <a:rPr lang="en-US"/>
              <a:t>Click to add Title</a:t>
            </a:r>
          </a:p>
        </p:txBody>
      </p:sp>
      <p:sp>
        <p:nvSpPr>
          <p:cNvPr id="21" name="Picture Placeholder 20"/>
          <p:cNvSpPr>
            <a:spLocks noGrp="1"/>
          </p:cNvSpPr>
          <p:nvPr>
            <p:ph type="pic" sz="quarter" idx="19"/>
          </p:nvPr>
        </p:nvSpPr>
        <p:spPr>
          <a:xfrm>
            <a:off x="1163133" y="1256906"/>
            <a:ext cx="2295002" cy="2186697"/>
          </a:xfrm>
          <a:prstGeom prst="ellipse">
            <a:avLst/>
          </a:prstGeom>
        </p:spPr>
        <p:txBody>
          <a:bodyPr>
            <a:normAutofit/>
          </a:bodyPr>
          <a:lstStyle>
            <a:lvl1pPr marL="0" indent="0">
              <a:buNone/>
              <a:defRPr sz="941">
                <a:solidFill>
                  <a:schemeClr val="tx2"/>
                </a:solidFill>
              </a:defRPr>
            </a:lvl1pPr>
          </a:lstStyle>
          <a:p>
            <a:r>
              <a:rPr lang="en-US"/>
              <a:t>Click icon to add picture</a:t>
            </a:r>
          </a:p>
        </p:txBody>
      </p:sp>
      <p:sp>
        <p:nvSpPr>
          <p:cNvPr id="31" name="Picture Placeholder 20">
            <a:extLst>
              <a:ext uri="{FF2B5EF4-FFF2-40B4-BE49-F238E27FC236}">
                <a16:creationId xmlns:a16="http://schemas.microsoft.com/office/drawing/2014/main" id="{DE5F3750-7D39-004E-96DD-E52D51C92752}"/>
              </a:ext>
            </a:extLst>
          </p:cNvPr>
          <p:cNvSpPr>
            <a:spLocks noGrp="1"/>
          </p:cNvSpPr>
          <p:nvPr>
            <p:ph type="pic" sz="quarter" idx="20"/>
          </p:nvPr>
        </p:nvSpPr>
        <p:spPr>
          <a:xfrm>
            <a:off x="4948500" y="1256906"/>
            <a:ext cx="2295002" cy="2186697"/>
          </a:xfrm>
          <a:prstGeom prst="ellipse">
            <a:avLst/>
          </a:prstGeom>
        </p:spPr>
        <p:txBody>
          <a:bodyPr>
            <a:normAutofit/>
          </a:bodyPr>
          <a:lstStyle>
            <a:lvl1pPr marL="0" indent="0" algn="l">
              <a:buNone/>
              <a:defRPr sz="941">
                <a:solidFill>
                  <a:schemeClr val="tx2"/>
                </a:solidFill>
              </a:defRPr>
            </a:lvl1pPr>
          </a:lstStyle>
          <a:p>
            <a:r>
              <a:rPr lang="en-US"/>
              <a:t>Click icon to add picture</a:t>
            </a:r>
          </a:p>
        </p:txBody>
      </p:sp>
      <p:sp>
        <p:nvSpPr>
          <p:cNvPr id="32" name="Text Placeholder 10">
            <a:extLst>
              <a:ext uri="{FF2B5EF4-FFF2-40B4-BE49-F238E27FC236}">
                <a16:creationId xmlns:a16="http://schemas.microsoft.com/office/drawing/2014/main" id="{CF77BBE8-636F-C148-8742-591CECD88F2D}"/>
              </a:ext>
            </a:extLst>
          </p:cNvPr>
          <p:cNvSpPr>
            <a:spLocks noGrp="1"/>
          </p:cNvSpPr>
          <p:nvPr>
            <p:ph type="body" sz="quarter" idx="21" hasCustomPrompt="1"/>
          </p:nvPr>
        </p:nvSpPr>
        <p:spPr>
          <a:xfrm>
            <a:off x="8586008" y="3693208"/>
            <a:ext cx="2613196" cy="362243"/>
          </a:xfrm>
          <a:prstGeom prst="rect">
            <a:avLst/>
          </a:prstGeom>
        </p:spPr>
        <p:txBody>
          <a:bodyPr>
            <a:noAutofit/>
          </a:bodyPr>
          <a:lstStyle>
            <a:lvl1pPr marL="0" indent="0" algn="ctr">
              <a:buNone/>
              <a:defRPr sz="2000" b="0" i="0">
                <a:solidFill>
                  <a:schemeClr val="tx1"/>
                </a:solidFill>
                <a:latin typeface="Aptos" panose="020B0004020202020204" pitchFamily="34" charset="0"/>
              </a:defRPr>
            </a:lvl1pPr>
            <a:lvl2pPr marL="457177" indent="0">
              <a:buNone/>
              <a:defRPr>
                <a:latin typeface="+mj-lt"/>
              </a:defRPr>
            </a:lvl2pPr>
            <a:lvl3pPr marL="914354" indent="0">
              <a:buNone/>
              <a:defRPr>
                <a:latin typeface="+mj-lt"/>
              </a:defRPr>
            </a:lvl3pPr>
            <a:lvl4pPr marL="1371531" indent="0">
              <a:buNone/>
              <a:defRPr>
                <a:latin typeface="+mj-lt"/>
              </a:defRPr>
            </a:lvl4pPr>
            <a:lvl5pPr marL="1828709" indent="0">
              <a:buNone/>
              <a:defRPr>
                <a:latin typeface="+mj-lt"/>
              </a:defRPr>
            </a:lvl5pPr>
          </a:lstStyle>
          <a:p>
            <a:pPr lvl="0"/>
            <a:r>
              <a:rPr lang="en-US"/>
              <a:t>Click to add Name</a:t>
            </a:r>
          </a:p>
        </p:txBody>
      </p:sp>
      <p:sp>
        <p:nvSpPr>
          <p:cNvPr id="33" name="Text Placeholder 10">
            <a:extLst>
              <a:ext uri="{FF2B5EF4-FFF2-40B4-BE49-F238E27FC236}">
                <a16:creationId xmlns:a16="http://schemas.microsoft.com/office/drawing/2014/main" id="{F8B4424F-BE99-E844-8E07-A73DAAE7E233}"/>
              </a:ext>
            </a:extLst>
          </p:cNvPr>
          <p:cNvSpPr>
            <a:spLocks noGrp="1"/>
          </p:cNvSpPr>
          <p:nvPr>
            <p:ph type="body" sz="quarter" idx="22" hasCustomPrompt="1"/>
          </p:nvPr>
        </p:nvSpPr>
        <p:spPr>
          <a:xfrm>
            <a:off x="8586008" y="4071945"/>
            <a:ext cx="2613139" cy="309436"/>
          </a:xfrm>
          <a:prstGeom prst="rect">
            <a:avLst/>
          </a:prstGeom>
        </p:spPr>
        <p:txBody>
          <a:bodyPr>
            <a:noAutofit/>
          </a:bodyPr>
          <a:lstStyle>
            <a:lvl1pPr marL="0" indent="0" algn="ctr">
              <a:buNone/>
              <a:defRPr sz="1400" b="0" i="0">
                <a:solidFill>
                  <a:schemeClr val="tx2"/>
                </a:solidFill>
                <a:latin typeface="Aptos" panose="020B0004020202020204" pitchFamily="34" charset="0"/>
              </a:defRPr>
            </a:lvl1pPr>
            <a:lvl2pPr marL="457177" indent="0">
              <a:buNone/>
              <a:defRPr>
                <a:latin typeface="+mj-lt"/>
              </a:defRPr>
            </a:lvl2pPr>
            <a:lvl3pPr marL="914354" indent="0">
              <a:buNone/>
              <a:defRPr>
                <a:latin typeface="+mj-lt"/>
              </a:defRPr>
            </a:lvl3pPr>
            <a:lvl4pPr marL="1371531" indent="0">
              <a:buNone/>
              <a:defRPr>
                <a:latin typeface="+mj-lt"/>
              </a:defRPr>
            </a:lvl4pPr>
            <a:lvl5pPr marL="1828709" indent="0">
              <a:buNone/>
              <a:defRPr>
                <a:latin typeface="+mj-lt"/>
              </a:defRPr>
            </a:lvl5pPr>
          </a:lstStyle>
          <a:p>
            <a:pPr lvl="0"/>
            <a:r>
              <a:rPr lang="en-US"/>
              <a:t>Click to add Title</a:t>
            </a:r>
          </a:p>
        </p:txBody>
      </p:sp>
      <p:sp>
        <p:nvSpPr>
          <p:cNvPr id="35" name="Picture Placeholder 20">
            <a:extLst>
              <a:ext uri="{FF2B5EF4-FFF2-40B4-BE49-F238E27FC236}">
                <a16:creationId xmlns:a16="http://schemas.microsoft.com/office/drawing/2014/main" id="{2A0722AF-E2F2-0241-AD0D-08E90223B3E0}"/>
              </a:ext>
            </a:extLst>
          </p:cNvPr>
          <p:cNvSpPr>
            <a:spLocks noGrp="1"/>
          </p:cNvSpPr>
          <p:nvPr>
            <p:ph type="pic" sz="quarter" idx="24"/>
          </p:nvPr>
        </p:nvSpPr>
        <p:spPr>
          <a:xfrm>
            <a:off x="8745076" y="1256906"/>
            <a:ext cx="2295002" cy="2186697"/>
          </a:xfrm>
          <a:prstGeom prst="ellipse">
            <a:avLst/>
          </a:prstGeom>
        </p:spPr>
        <p:txBody>
          <a:bodyPr>
            <a:normAutofit/>
          </a:bodyPr>
          <a:lstStyle>
            <a:lvl1pPr marL="0" indent="0" algn="l">
              <a:buNone/>
              <a:defRPr sz="941">
                <a:solidFill>
                  <a:schemeClr val="tx2"/>
                </a:solidFill>
              </a:defRPr>
            </a:lvl1pPr>
          </a:lstStyle>
          <a:p>
            <a:r>
              <a:rPr lang="en-US"/>
              <a:t>Click icon to add picture</a:t>
            </a:r>
          </a:p>
        </p:txBody>
      </p:sp>
      <p:sp>
        <p:nvSpPr>
          <p:cNvPr id="18" name="Title 1">
            <a:extLst>
              <a:ext uri="{FF2B5EF4-FFF2-40B4-BE49-F238E27FC236}">
                <a16:creationId xmlns:a16="http://schemas.microsoft.com/office/drawing/2014/main" id="{A2E4B19C-E920-1D45-B277-5117F98C0284}"/>
              </a:ext>
            </a:extLst>
          </p:cNvPr>
          <p:cNvSpPr>
            <a:spLocks noGrp="1"/>
          </p:cNvSpPr>
          <p:nvPr>
            <p:ph type="title"/>
          </p:nvPr>
        </p:nvSpPr>
        <p:spPr>
          <a:xfrm>
            <a:off x="914400" y="379012"/>
            <a:ext cx="10668001" cy="914400"/>
          </a:xfrm>
          <a:prstGeom prst="rect">
            <a:avLst/>
          </a:prstGeom>
        </p:spPr>
        <p:txBody>
          <a:bodyPr vert="horz" lIns="0" tIns="0" rIns="91440" bIns="45720" rtlCol="0" anchor="ctr" anchorCtr="0">
            <a:normAutofit/>
          </a:bodyPr>
          <a:lstStyle>
            <a:lvl1pPr>
              <a:defRPr lang="en-US" dirty="0"/>
            </a:lvl1pPr>
          </a:lstStyle>
          <a:p>
            <a:pPr lvl="0"/>
            <a:r>
              <a:rPr lang="en-US"/>
              <a:t>Click to edit Master title style</a:t>
            </a:r>
          </a:p>
        </p:txBody>
      </p:sp>
      <p:sp>
        <p:nvSpPr>
          <p:cNvPr id="2" name="Footer Placeholder 1">
            <a:extLst>
              <a:ext uri="{FF2B5EF4-FFF2-40B4-BE49-F238E27FC236}">
                <a16:creationId xmlns:a16="http://schemas.microsoft.com/office/drawing/2014/main" id="{37C5E5B3-3A30-ED46-B46A-1EEA16FEFBAB}"/>
              </a:ext>
            </a:extLst>
          </p:cNvPr>
          <p:cNvSpPr>
            <a:spLocks noGrp="1"/>
          </p:cNvSpPr>
          <p:nvPr>
            <p:ph type="ftr" sz="quarter" idx="25"/>
          </p:nvPr>
        </p:nvSpPr>
        <p:spPr/>
        <p:txBody>
          <a:bodyPr/>
          <a:lstStyle/>
          <a:p>
            <a:endParaRPr lang="en-US"/>
          </a:p>
        </p:txBody>
      </p:sp>
      <p:sp>
        <p:nvSpPr>
          <p:cNvPr id="3" name="Slide Number Placeholder 2">
            <a:extLst>
              <a:ext uri="{FF2B5EF4-FFF2-40B4-BE49-F238E27FC236}">
                <a16:creationId xmlns:a16="http://schemas.microsoft.com/office/drawing/2014/main" id="{3E142B10-6692-224B-9DFC-FE18DBC887E1}"/>
              </a:ext>
            </a:extLst>
          </p:cNvPr>
          <p:cNvSpPr>
            <a:spLocks noGrp="1"/>
          </p:cNvSpPr>
          <p:nvPr>
            <p:ph type="sldNum" sz="quarter" idx="26"/>
          </p:nvPr>
        </p:nvSpPr>
        <p:spPr/>
        <p:txBody>
          <a:bodyPr/>
          <a:lstStyle/>
          <a:p>
            <a:fld id="{402AF41C-0C01-4292-8B40-325CC9F1007B}" type="slidenum">
              <a:rPr lang="en-US" smtClean="0"/>
              <a:pPr/>
              <a:t>‹#›</a:t>
            </a:fld>
            <a:endParaRPr lang="en-US"/>
          </a:p>
        </p:txBody>
      </p:sp>
      <p:sp>
        <p:nvSpPr>
          <p:cNvPr id="19" name="Text Placeholder 10">
            <a:extLst>
              <a:ext uri="{FF2B5EF4-FFF2-40B4-BE49-F238E27FC236}">
                <a16:creationId xmlns:a16="http://schemas.microsoft.com/office/drawing/2014/main" id="{068A26C5-AF84-524A-9849-93993DCE8B8C}"/>
              </a:ext>
            </a:extLst>
          </p:cNvPr>
          <p:cNvSpPr>
            <a:spLocks noGrp="1"/>
          </p:cNvSpPr>
          <p:nvPr>
            <p:ph type="body" sz="quarter" idx="27" hasCustomPrompt="1"/>
          </p:nvPr>
        </p:nvSpPr>
        <p:spPr>
          <a:xfrm>
            <a:off x="4802777" y="4450683"/>
            <a:ext cx="2613140" cy="1340518"/>
          </a:xfrm>
          <a:prstGeom prst="rect">
            <a:avLst/>
          </a:prstGeom>
        </p:spPr>
        <p:txBody>
          <a:bodyPr>
            <a:noAutofit/>
          </a:bodyPr>
          <a:lstStyle>
            <a:lvl1pPr marL="0" indent="0" algn="ctr">
              <a:buNone/>
              <a:defRPr sz="1200" b="0" i="0">
                <a:solidFill>
                  <a:schemeClr val="tx1"/>
                </a:solidFill>
                <a:latin typeface="Aptos" panose="020B0004020202020204" pitchFamily="34" charset="0"/>
              </a:defRPr>
            </a:lvl1pPr>
            <a:lvl2pPr marL="457177" indent="0">
              <a:buNone/>
              <a:defRPr>
                <a:latin typeface="+mj-lt"/>
              </a:defRPr>
            </a:lvl2pPr>
            <a:lvl3pPr marL="914354" indent="0">
              <a:buNone/>
              <a:defRPr>
                <a:latin typeface="+mj-lt"/>
              </a:defRPr>
            </a:lvl3pPr>
            <a:lvl4pPr marL="1371531" indent="0">
              <a:buNone/>
              <a:defRPr>
                <a:latin typeface="+mj-lt"/>
              </a:defRPr>
            </a:lvl4pPr>
            <a:lvl5pPr marL="1828709" indent="0">
              <a:buNone/>
              <a:defRPr>
                <a:latin typeface="+mj-lt"/>
              </a:defRPr>
            </a:lvl5pPr>
          </a:lstStyle>
          <a:p>
            <a:pPr lvl="0"/>
            <a:r>
              <a:rPr lang="en-US"/>
              <a:t>Click to add Bio</a:t>
            </a:r>
          </a:p>
        </p:txBody>
      </p:sp>
      <p:sp>
        <p:nvSpPr>
          <p:cNvPr id="20" name="Text Placeholder 10">
            <a:extLst>
              <a:ext uri="{FF2B5EF4-FFF2-40B4-BE49-F238E27FC236}">
                <a16:creationId xmlns:a16="http://schemas.microsoft.com/office/drawing/2014/main" id="{FBF3954E-DE48-7F48-90D9-F084DB7A6039}"/>
              </a:ext>
            </a:extLst>
          </p:cNvPr>
          <p:cNvSpPr>
            <a:spLocks noGrp="1"/>
          </p:cNvSpPr>
          <p:nvPr>
            <p:ph type="body" sz="quarter" idx="28" hasCustomPrompt="1"/>
          </p:nvPr>
        </p:nvSpPr>
        <p:spPr>
          <a:xfrm>
            <a:off x="8586066" y="4450683"/>
            <a:ext cx="2613140" cy="1340518"/>
          </a:xfrm>
          <a:prstGeom prst="rect">
            <a:avLst/>
          </a:prstGeom>
        </p:spPr>
        <p:txBody>
          <a:bodyPr>
            <a:noAutofit/>
          </a:bodyPr>
          <a:lstStyle>
            <a:lvl1pPr marL="0" indent="0" algn="ctr">
              <a:buNone/>
              <a:defRPr sz="1200" b="0" i="0">
                <a:solidFill>
                  <a:schemeClr val="tx1"/>
                </a:solidFill>
                <a:latin typeface="Aptos" panose="020B0004020202020204" pitchFamily="34" charset="0"/>
              </a:defRPr>
            </a:lvl1pPr>
            <a:lvl2pPr marL="457177" indent="0">
              <a:buNone/>
              <a:defRPr>
                <a:latin typeface="+mj-lt"/>
              </a:defRPr>
            </a:lvl2pPr>
            <a:lvl3pPr marL="914354" indent="0">
              <a:buNone/>
              <a:defRPr>
                <a:latin typeface="+mj-lt"/>
              </a:defRPr>
            </a:lvl3pPr>
            <a:lvl4pPr marL="1371531" indent="0">
              <a:buNone/>
              <a:defRPr>
                <a:latin typeface="+mj-lt"/>
              </a:defRPr>
            </a:lvl4pPr>
            <a:lvl5pPr marL="1828709" indent="0">
              <a:buNone/>
              <a:defRPr>
                <a:latin typeface="+mj-lt"/>
              </a:defRPr>
            </a:lvl5pPr>
          </a:lstStyle>
          <a:p>
            <a:pPr lvl="0"/>
            <a:r>
              <a:rPr lang="en-US"/>
              <a:t>Click to add Bio</a:t>
            </a:r>
          </a:p>
        </p:txBody>
      </p:sp>
      <p:cxnSp>
        <p:nvCxnSpPr>
          <p:cNvPr id="22" name="Straight Connector 21">
            <a:extLst>
              <a:ext uri="{FF2B5EF4-FFF2-40B4-BE49-F238E27FC236}">
                <a16:creationId xmlns:a16="http://schemas.microsoft.com/office/drawing/2014/main" id="{9F77174A-883D-1047-87D3-C4FAF77DA3A8}"/>
              </a:ext>
            </a:extLst>
          </p:cNvPr>
          <p:cNvCxnSpPr>
            <a:cxnSpLocks/>
          </p:cNvCxnSpPr>
          <p:nvPr/>
        </p:nvCxnSpPr>
        <p:spPr>
          <a:xfrm>
            <a:off x="4195705" y="1283706"/>
            <a:ext cx="0" cy="4507494"/>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29C9D1A-7D38-8848-943F-BF6FDBFDA09E}"/>
              </a:ext>
            </a:extLst>
          </p:cNvPr>
          <p:cNvCxnSpPr>
            <a:cxnSpLocks/>
          </p:cNvCxnSpPr>
          <p:nvPr/>
        </p:nvCxnSpPr>
        <p:spPr>
          <a:xfrm>
            <a:off x="7996295" y="1283706"/>
            <a:ext cx="0" cy="4507494"/>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5326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cSld name="Thank you_closing">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FCE957-AC41-0C94-F535-5C1E4674F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8504" y="0"/>
            <a:ext cx="5871924" cy="6858000"/>
          </a:xfrm>
          <a:prstGeom prst="rect">
            <a:avLst/>
          </a:prstGeom>
        </p:spPr>
      </p:pic>
      <p:sp>
        <p:nvSpPr>
          <p:cNvPr id="10" name="Title 1">
            <a:extLst>
              <a:ext uri="{FF2B5EF4-FFF2-40B4-BE49-F238E27FC236}">
                <a16:creationId xmlns:a16="http://schemas.microsoft.com/office/drawing/2014/main" id="{2793C78C-9B40-B347-B3D2-AD46445354FA}"/>
              </a:ext>
            </a:extLst>
          </p:cNvPr>
          <p:cNvSpPr>
            <a:spLocks noGrp="1"/>
          </p:cNvSpPr>
          <p:nvPr>
            <p:ph type="title" hasCustomPrompt="1"/>
          </p:nvPr>
        </p:nvSpPr>
        <p:spPr>
          <a:xfrm>
            <a:off x="621792" y="2602851"/>
            <a:ext cx="10515600" cy="1973024"/>
          </a:xfrm>
        </p:spPr>
        <p:txBody>
          <a:bodyPr anchor="ctr" anchorCtr="0"/>
          <a:lstStyle>
            <a:lvl1pPr algn="l" defTabSz="914400" rtl="0" eaLnBrk="1" latinLnBrk="0" hangingPunct="1">
              <a:lnSpc>
                <a:spcPct val="90000"/>
              </a:lnSpc>
              <a:spcBef>
                <a:spcPct val="0"/>
              </a:spcBef>
              <a:buNone/>
              <a:defRPr lang="en-US" sz="6000" b="0" i="0" kern="1200" baseline="0" dirty="0">
                <a:solidFill>
                  <a:schemeClr val="tx1"/>
                </a:solidFill>
                <a:latin typeface="Aptos" panose="020B0004020202020204" pitchFamily="34" charset="0"/>
                <a:ea typeface="+mj-ea"/>
                <a:cs typeface="+mj-cs"/>
              </a:defRPr>
            </a:lvl1pPr>
          </a:lstStyle>
          <a:p>
            <a:r>
              <a:rPr lang="en-US"/>
              <a:t>Click to add Thank You</a:t>
            </a:r>
          </a:p>
        </p:txBody>
      </p:sp>
      <p:pic>
        <p:nvPicPr>
          <p:cNvPr id="4" name="Picture 3">
            <a:extLst>
              <a:ext uri="{FF2B5EF4-FFF2-40B4-BE49-F238E27FC236}">
                <a16:creationId xmlns:a16="http://schemas.microsoft.com/office/drawing/2014/main" id="{568A2FFD-00B0-4315-5A95-071DDF8C3C1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65702" y="698884"/>
            <a:ext cx="2807850" cy="662335"/>
          </a:xfrm>
          <a:prstGeom prst="rect">
            <a:avLst/>
          </a:prstGeom>
        </p:spPr>
      </p:pic>
    </p:spTree>
    <p:extLst>
      <p:ext uri="{BB962C8B-B14F-4D97-AF65-F5344CB8AC3E}">
        <p14:creationId xmlns:p14="http://schemas.microsoft.com/office/powerpoint/2010/main" val="1360653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Heading and Topics - 4">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599AED7-D200-AF43-AD4D-054AAD2753C5}"/>
              </a:ext>
            </a:extLst>
          </p:cNvPr>
          <p:cNvSpPr>
            <a:spLocks noGrp="1"/>
          </p:cNvSpPr>
          <p:nvPr>
            <p:ph type="title" hasCustomPrompt="1"/>
          </p:nvPr>
        </p:nvSpPr>
        <p:spPr>
          <a:xfrm>
            <a:off x="838202" y="624116"/>
            <a:ext cx="4760687" cy="812799"/>
          </a:xfrm>
          <a:prstGeom prst="rect">
            <a:avLst/>
          </a:prstGeom>
        </p:spPr>
        <p:txBody>
          <a:bodyPr anchor="t">
            <a:normAutofit/>
          </a:bodyPr>
          <a:lstStyle>
            <a:lvl1pPr>
              <a:defRPr sz="4400" b="0" i="0" cap="none" spc="-151" baseline="0">
                <a:solidFill>
                  <a:srgbClr val="123054"/>
                </a:solidFill>
                <a:latin typeface="+mn-lt"/>
                <a:cs typeface="Bicyclette Light" panose="02000000000000000000" pitchFamily="2" charset="77"/>
              </a:defRPr>
            </a:lvl1pPr>
          </a:lstStyle>
          <a:p>
            <a:r>
              <a:rPr lang="en-US"/>
              <a:t>Add a heading</a:t>
            </a:r>
          </a:p>
        </p:txBody>
      </p:sp>
      <p:sp>
        <p:nvSpPr>
          <p:cNvPr id="8" name="Text Placeholder 14">
            <a:extLst>
              <a:ext uri="{FF2B5EF4-FFF2-40B4-BE49-F238E27FC236}">
                <a16:creationId xmlns:a16="http://schemas.microsoft.com/office/drawing/2014/main" id="{5B6A144D-CE40-4697-30BE-7263CD20CAF7}"/>
              </a:ext>
            </a:extLst>
          </p:cNvPr>
          <p:cNvSpPr>
            <a:spLocks noGrp="1"/>
          </p:cNvSpPr>
          <p:nvPr>
            <p:ph type="body" sz="quarter" idx="14" hasCustomPrompt="1"/>
          </p:nvPr>
        </p:nvSpPr>
        <p:spPr>
          <a:xfrm>
            <a:off x="838202" y="2369454"/>
            <a:ext cx="4933121" cy="1059546"/>
          </a:xfrm>
          <a:prstGeom prst="rect">
            <a:avLst/>
          </a:prstGeom>
        </p:spPr>
        <p:txBody>
          <a:bodyPr anchor="t">
            <a:noAutofit/>
          </a:bodyPr>
          <a:lstStyle>
            <a:lvl1pPr marL="0" indent="0">
              <a:lnSpc>
                <a:spcPct val="125000"/>
              </a:lnSpc>
              <a:buNone/>
              <a:defRPr sz="1800" b="0" i="0" cap="none" spc="0" baseline="0">
                <a:solidFill>
                  <a:srgbClr val="123054"/>
                </a:solidFill>
                <a:latin typeface="+mn-lt"/>
                <a:cs typeface="Bicyclette Light"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Proin a </a:t>
            </a:r>
            <a:r>
              <a:rPr lang="en-US" err="1"/>
              <a:t>velit</a:t>
            </a:r>
            <a:r>
              <a:rPr lang="en-US"/>
              <a:t> </a:t>
            </a:r>
            <a:r>
              <a:rPr lang="en-US" err="1"/>
              <a:t>eget</a:t>
            </a:r>
            <a:r>
              <a:rPr lang="en-US"/>
              <a:t> diam </a:t>
            </a:r>
            <a:r>
              <a:rPr lang="en-US" err="1"/>
              <a:t>dignissim</a:t>
            </a:r>
            <a:r>
              <a:rPr lang="en-US"/>
              <a:t> </a:t>
            </a:r>
            <a:r>
              <a:rPr lang="en-US" err="1"/>
              <a:t>ornare</a:t>
            </a:r>
            <a:r>
              <a:rPr lang="en-US"/>
              <a:t> </a:t>
            </a:r>
            <a:r>
              <a:rPr lang="en-US" err="1"/>
              <a:t>eget</a:t>
            </a:r>
            <a:r>
              <a:rPr lang="en-US"/>
              <a:t> ac </a:t>
            </a:r>
            <a:r>
              <a:rPr lang="en-US" err="1"/>
              <a:t>nunc</a:t>
            </a:r>
            <a:r>
              <a:rPr lang="en-US"/>
              <a:t>. Aenean </a:t>
            </a:r>
            <a:r>
              <a:rPr lang="en-US" err="1"/>
              <a:t>egestas</a:t>
            </a:r>
            <a:r>
              <a:rPr lang="en-US"/>
              <a:t>.</a:t>
            </a:r>
          </a:p>
        </p:txBody>
      </p:sp>
      <p:sp>
        <p:nvSpPr>
          <p:cNvPr id="17" name="Text Placeholder 14">
            <a:extLst>
              <a:ext uri="{FF2B5EF4-FFF2-40B4-BE49-F238E27FC236}">
                <a16:creationId xmlns:a16="http://schemas.microsoft.com/office/drawing/2014/main" id="{4976DF0F-E15C-6B2B-6F29-0AD2759E2722}"/>
              </a:ext>
            </a:extLst>
          </p:cNvPr>
          <p:cNvSpPr>
            <a:spLocks noGrp="1"/>
          </p:cNvSpPr>
          <p:nvPr>
            <p:ph type="body" sz="quarter" idx="15" hasCustomPrompt="1"/>
          </p:nvPr>
        </p:nvSpPr>
        <p:spPr>
          <a:xfrm>
            <a:off x="6420680" y="2356997"/>
            <a:ext cx="4933121" cy="1059546"/>
          </a:xfrm>
          <a:prstGeom prst="rect">
            <a:avLst/>
          </a:prstGeom>
        </p:spPr>
        <p:txBody>
          <a:bodyPr anchor="t">
            <a:noAutofit/>
          </a:bodyPr>
          <a:lstStyle>
            <a:lvl1pPr marL="0" indent="0">
              <a:lnSpc>
                <a:spcPct val="125000"/>
              </a:lnSpc>
              <a:buNone/>
              <a:defRPr sz="1800" b="0" i="0" cap="none" spc="0" baseline="0">
                <a:solidFill>
                  <a:srgbClr val="123054"/>
                </a:solidFill>
                <a:latin typeface="+mn-lt"/>
                <a:cs typeface="Bicyclette Light"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Proin a </a:t>
            </a:r>
            <a:r>
              <a:rPr lang="en-US" err="1"/>
              <a:t>velit</a:t>
            </a:r>
            <a:r>
              <a:rPr lang="en-US"/>
              <a:t> </a:t>
            </a:r>
            <a:r>
              <a:rPr lang="en-US" err="1"/>
              <a:t>eget</a:t>
            </a:r>
            <a:r>
              <a:rPr lang="en-US"/>
              <a:t> diam </a:t>
            </a:r>
            <a:r>
              <a:rPr lang="en-US" err="1"/>
              <a:t>dignissim</a:t>
            </a:r>
            <a:r>
              <a:rPr lang="en-US"/>
              <a:t> </a:t>
            </a:r>
            <a:r>
              <a:rPr lang="en-US" err="1"/>
              <a:t>ornare</a:t>
            </a:r>
            <a:r>
              <a:rPr lang="en-US"/>
              <a:t> </a:t>
            </a:r>
            <a:r>
              <a:rPr lang="en-US" err="1"/>
              <a:t>eget</a:t>
            </a:r>
            <a:r>
              <a:rPr lang="en-US"/>
              <a:t> ac </a:t>
            </a:r>
            <a:r>
              <a:rPr lang="en-US" err="1"/>
              <a:t>nunc</a:t>
            </a:r>
            <a:r>
              <a:rPr lang="en-US"/>
              <a:t>. Aenean </a:t>
            </a:r>
            <a:r>
              <a:rPr lang="en-US" err="1"/>
              <a:t>egestas</a:t>
            </a:r>
            <a:r>
              <a:rPr lang="en-US"/>
              <a:t>.</a:t>
            </a:r>
          </a:p>
        </p:txBody>
      </p:sp>
      <p:sp>
        <p:nvSpPr>
          <p:cNvPr id="21" name="Subtitle 2">
            <a:extLst>
              <a:ext uri="{FF2B5EF4-FFF2-40B4-BE49-F238E27FC236}">
                <a16:creationId xmlns:a16="http://schemas.microsoft.com/office/drawing/2014/main" id="{BBA9B481-5250-2E6F-B942-2E318743BB8D}"/>
              </a:ext>
            </a:extLst>
          </p:cNvPr>
          <p:cNvSpPr>
            <a:spLocks noGrp="1"/>
          </p:cNvSpPr>
          <p:nvPr>
            <p:ph type="subTitle" idx="1" hasCustomPrompt="1"/>
          </p:nvPr>
        </p:nvSpPr>
        <p:spPr>
          <a:xfrm>
            <a:off x="838202" y="1980064"/>
            <a:ext cx="4933121" cy="389390"/>
          </a:xfrm>
        </p:spPr>
        <p:txBody>
          <a:bodyPr/>
          <a:lstStyle>
            <a:lvl1pPr marL="0" indent="0" algn="l">
              <a:buNone/>
              <a:defRPr sz="2400" b="0" i="0">
                <a:solidFill>
                  <a:srgbClr val="123054"/>
                </a:solidFill>
                <a:latin typeface="+mj-lt"/>
                <a:cs typeface="Bicyclette Light" panose="02000000000000000000" pitchFamily="2"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z="2400" b="1" spc="0"/>
              <a:t>Write your topic or idea</a:t>
            </a:r>
          </a:p>
        </p:txBody>
      </p:sp>
      <p:sp>
        <p:nvSpPr>
          <p:cNvPr id="25" name="Text Placeholder 14">
            <a:extLst>
              <a:ext uri="{FF2B5EF4-FFF2-40B4-BE49-F238E27FC236}">
                <a16:creationId xmlns:a16="http://schemas.microsoft.com/office/drawing/2014/main" id="{7AC60687-549A-C055-A924-5A4439E369EB}"/>
              </a:ext>
            </a:extLst>
          </p:cNvPr>
          <p:cNvSpPr>
            <a:spLocks noGrp="1"/>
          </p:cNvSpPr>
          <p:nvPr>
            <p:ph type="body" sz="quarter" idx="17" hasCustomPrompt="1"/>
          </p:nvPr>
        </p:nvSpPr>
        <p:spPr>
          <a:xfrm>
            <a:off x="6420680" y="1980066"/>
            <a:ext cx="4933121" cy="365125"/>
          </a:xfrm>
          <a:prstGeom prst="rect">
            <a:avLst/>
          </a:prstGeom>
        </p:spPr>
        <p:txBody>
          <a:bodyPr anchor="t">
            <a:noAutofit/>
          </a:bodyPr>
          <a:lstStyle>
            <a:lvl1pPr marL="0" indent="0">
              <a:buNone/>
              <a:defRPr sz="2400" b="1" i="0" cap="none" spc="0" baseline="0">
                <a:solidFill>
                  <a:srgbClr val="123054"/>
                </a:solidFill>
                <a:latin typeface="+mj-lt"/>
                <a:cs typeface="Bicyclette Light" panose="02000000000000000000" pitchFamily="2" charset="77"/>
              </a:defRPr>
            </a:lvl1pPr>
          </a:lstStyle>
          <a:p>
            <a:r>
              <a:rPr lang="en-US" sz="2400" b="1" spc="0"/>
              <a:t>Write your topic or idea</a:t>
            </a:r>
          </a:p>
        </p:txBody>
      </p:sp>
      <p:sp>
        <p:nvSpPr>
          <p:cNvPr id="13" name="Text Placeholder 14">
            <a:extLst>
              <a:ext uri="{FF2B5EF4-FFF2-40B4-BE49-F238E27FC236}">
                <a16:creationId xmlns:a16="http://schemas.microsoft.com/office/drawing/2014/main" id="{1C123847-FD72-C130-EAC7-01F157523869}"/>
              </a:ext>
            </a:extLst>
          </p:cNvPr>
          <p:cNvSpPr>
            <a:spLocks noGrp="1"/>
          </p:cNvSpPr>
          <p:nvPr>
            <p:ph type="body" sz="quarter" idx="18" hasCustomPrompt="1"/>
          </p:nvPr>
        </p:nvSpPr>
        <p:spPr>
          <a:xfrm>
            <a:off x="838202" y="4297645"/>
            <a:ext cx="4933121" cy="1059546"/>
          </a:xfrm>
          <a:prstGeom prst="rect">
            <a:avLst/>
          </a:prstGeom>
        </p:spPr>
        <p:txBody>
          <a:bodyPr anchor="t">
            <a:noAutofit/>
          </a:bodyPr>
          <a:lstStyle>
            <a:lvl1pPr marL="0" indent="0">
              <a:lnSpc>
                <a:spcPct val="125000"/>
              </a:lnSpc>
              <a:buNone/>
              <a:defRPr sz="1800" b="0" i="0" cap="none" spc="0" baseline="0">
                <a:solidFill>
                  <a:srgbClr val="123054"/>
                </a:solidFill>
                <a:latin typeface="+mn-lt"/>
                <a:cs typeface="Bicyclette Light"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Proin a </a:t>
            </a:r>
            <a:r>
              <a:rPr lang="en-US" err="1"/>
              <a:t>velit</a:t>
            </a:r>
            <a:r>
              <a:rPr lang="en-US"/>
              <a:t> </a:t>
            </a:r>
            <a:r>
              <a:rPr lang="en-US" err="1"/>
              <a:t>eget</a:t>
            </a:r>
            <a:r>
              <a:rPr lang="en-US"/>
              <a:t> diam </a:t>
            </a:r>
            <a:r>
              <a:rPr lang="en-US" err="1"/>
              <a:t>dignissim</a:t>
            </a:r>
            <a:r>
              <a:rPr lang="en-US"/>
              <a:t> </a:t>
            </a:r>
            <a:r>
              <a:rPr lang="en-US" err="1"/>
              <a:t>ornare</a:t>
            </a:r>
            <a:r>
              <a:rPr lang="en-US"/>
              <a:t> </a:t>
            </a:r>
            <a:r>
              <a:rPr lang="en-US" err="1"/>
              <a:t>eget</a:t>
            </a:r>
            <a:r>
              <a:rPr lang="en-US"/>
              <a:t> ac </a:t>
            </a:r>
            <a:r>
              <a:rPr lang="en-US" err="1"/>
              <a:t>nunc</a:t>
            </a:r>
            <a:r>
              <a:rPr lang="en-US"/>
              <a:t>. Aenean </a:t>
            </a:r>
            <a:r>
              <a:rPr lang="en-US" err="1"/>
              <a:t>egestas</a:t>
            </a:r>
            <a:r>
              <a:rPr lang="en-US"/>
              <a:t>.</a:t>
            </a:r>
          </a:p>
        </p:txBody>
      </p:sp>
      <p:sp>
        <p:nvSpPr>
          <p:cNvPr id="14" name="Text Placeholder 14">
            <a:extLst>
              <a:ext uri="{FF2B5EF4-FFF2-40B4-BE49-F238E27FC236}">
                <a16:creationId xmlns:a16="http://schemas.microsoft.com/office/drawing/2014/main" id="{114B4B79-94C4-8F0B-22CD-8DBD83764E29}"/>
              </a:ext>
            </a:extLst>
          </p:cNvPr>
          <p:cNvSpPr>
            <a:spLocks noGrp="1"/>
          </p:cNvSpPr>
          <p:nvPr>
            <p:ph type="body" sz="quarter" idx="19" hasCustomPrompt="1"/>
          </p:nvPr>
        </p:nvSpPr>
        <p:spPr>
          <a:xfrm>
            <a:off x="6420680" y="4285188"/>
            <a:ext cx="4933121" cy="1059546"/>
          </a:xfrm>
          <a:prstGeom prst="rect">
            <a:avLst/>
          </a:prstGeom>
        </p:spPr>
        <p:txBody>
          <a:bodyPr anchor="t">
            <a:noAutofit/>
          </a:bodyPr>
          <a:lstStyle>
            <a:lvl1pPr marL="0" indent="0">
              <a:lnSpc>
                <a:spcPct val="125000"/>
              </a:lnSpc>
              <a:buNone/>
              <a:defRPr sz="1800" b="0" i="0" cap="none" spc="0" baseline="0">
                <a:solidFill>
                  <a:srgbClr val="123054"/>
                </a:solidFill>
                <a:latin typeface="+mn-lt"/>
                <a:cs typeface="Bicyclette Light"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Proin a </a:t>
            </a:r>
            <a:r>
              <a:rPr lang="en-US" err="1"/>
              <a:t>velit</a:t>
            </a:r>
            <a:r>
              <a:rPr lang="en-US"/>
              <a:t> </a:t>
            </a:r>
            <a:r>
              <a:rPr lang="en-US" err="1"/>
              <a:t>eget</a:t>
            </a:r>
            <a:r>
              <a:rPr lang="en-US"/>
              <a:t> diam </a:t>
            </a:r>
            <a:r>
              <a:rPr lang="en-US" err="1"/>
              <a:t>dignissim</a:t>
            </a:r>
            <a:r>
              <a:rPr lang="en-US"/>
              <a:t> </a:t>
            </a:r>
            <a:r>
              <a:rPr lang="en-US" err="1"/>
              <a:t>ornare</a:t>
            </a:r>
            <a:r>
              <a:rPr lang="en-US"/>
              <a:t> </a:t>
            </a:r>
            <a:r>
              <a:rPr lang="en-US" err="1"/>
              <a:t>eget</a:t>
            </a:r>
            <a:r>
              <a:rPr lang="en-US"/>
              <a:t> ac </a:t>
            </a:r>
            <a:r>
              <a:rPr lang="en-US" err="1"/>
              <a:t>nunc</a:t>
            </a:r>
            <a:r>
              <a:rPr lang="en-US"/>
              <a:t>. Aenean </a:t>
            </a:r>
            <a:r>
              <a:rPr lang="en-US" err="1"/>
              <a:t>egestas</a:t>
            </a:r>
            <a:r>
              <a:rPr lang="en-US"/>
              <a:t>.</a:t>
            </a:r>
          </a:p>
        </p:txBody>
      </p:sp>
      <p:sp>
        <p:nvSpPr>
          <p:cNvPr id="16" name="Text Placeholder 14">
            <a:extLst>
              <a:ext uri="{FF2B5EF4-FFF2-40B4-BE49-F238E27FC236}">
                <a16:creationId xmlns:a16="http://schemas.microsoft.com/office/drawing/2014/main" id="{13A42CB5-46DE-E421-5DED-2DA9C0B44F33}"/>
              </a:ext>
            </a:extLst>
          </p:cNvPr>
          <p:cNvSpPr>
            <a:spLocks noGrp="1"/>
          </p:cNvSpPr>
          <p:nvPr>
            <p:ph type="body" sz="quarter" idx="20" hasCustomPrompt="1"/>
          </p:nvPr>
        </p:nvSpPr>
        <p:spPr>
          <a:xfrm>
            <a:off x="6420680" y="3908257"/>
            <a:ext cx="4933121" cy="365125"/>
          </a:xfrm>
          <a:prstGeom prst="rect">
            <a:avLst/>
          </a:prstGeom>
        </p:spPr>
        <p:txBody>
          <a:bodyPr anchor="t">
            <a:noAutofit/>
          </a:bodyPr>
          <a:lstStyle>
            <a:lvl1pPr marL="0" indent="0">
              <a:buNone/>
              <a:defRPr sz="2400" b="1" i="0" cap="none" spc="0" baseline="0">
                <a:solidFill>
                  <a:srgbClr val="123054"/>
                </a:solidFill>
                <a:latin typeface="+mj-lt"/>
                <a:cs typeface="Bicyclette Light" panose="02000000000000000000" pitchFamily="2" charset="77"/>
              </a:defRPr>
            </a:lvl1pPr>
          </a:lstStyle>
          <a:p>
            <a:r>
              <a:rPr lang="en-US" sz="2400" b="1" spc="0"/>
              <a:t>Write your topic or idea</a:t>
            </a:r>
          </a:p>
        </p:txBody>
      </p:sp>
      <p:sp>
        <p:nvSpPr>
          <p:cNvPr id="18" name="Text Placeholder 14">
            <a:extLst>
              <a:ext uri="{FF2B5EF4-FFF2-40B4-BE49-F238E27FC236}">
                <a16:creationId xmlns:a16="http://schemas.microsoft.com/office/drawing/2014/main" id="{C8D5E430-00DB-5F06-F639-3654A7432B72}"/>
              </a:ext>
            </a:extLst>
          </p:cNvPr>
          <p:cNvSpPr>
            <a:spLocks noGrp="1"/>
          </p:cNvSpPr>
          <p:nvPr>
            <p:ph type="body" sz="quarter" idx="21" hasCustomPrompt="1"/>
          </p:nvPr>
        </p:nvSpPr>
        <p:spPr>
          <a:xfrm>
            <a:off x="838202" y="3895011"/>
            <a:ext cx="4933121" cy="365125"/>
          </a:xfrm>
          <a:prstGeom prst="rect">
            <a:avLst/>
          </a:prstGeom>
        </p:spPr>
        <p:txBody>
          <a:bodyPr anchor="t">
            <a:noAutofit/>
          </a:bodyPr>
          <a:lstStyle>
            <a:lvl1pPr marL="0" indent="0">
              <a:buNone/>
              <a:defRPr sz="2400" b="1" i="0" cap="none" spc="0" baseline="0">
                <a:solidFill>
                  <a:srgbClr val="123054"/>
                </a:solidFill>
                <a:latin typeface="+mj-lt"/>
                <a:cs typeface="Bicyclette Light" panose="02000000000000000000" pitchFamily="2" charset="77"/>
              </a:defRPr>
            </a:lvl1pPr>
          </a:lstStyle>
          <a:p>
            <a:r>
              <a:rPr lang="en-US" sz="2400" b="1" spc="0"/>
              <a:t>Write your topic or idea</a:t>
            </a:r>
          </a:p>
        </p:txBody>
      </p:sp>
      <p:sp>
        <p:nvSpPr>
          <p:cNvPr id="23" name="Slide Number Placeholder 5">
            <a:extLst>
              <a:ext uri="{FF2B5EF4-FFF2-40B4-BE49-F238E27FC236}">
                <a16:creationId xmlns:a16="http://schemas.microsoft.com/office/drawing/2014/main" id="{7F62D870-F7F6-CC13-4819-0A2273AA3157}"/>
              </a:ext>
            </a:extLst>
          </p:cNvPr>
          <p:cNvSpPr txBox="1">
            <a:spLocks/>
          </p:cNvSpPr>
          <p:nvPr userDrawn="1"/>
        </p:nvSpPr>
        <p:spPr>
          <a:xfrm>
            <a:off x="8610600" y="635635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A428B4-F72B-4149-9DBD-A94EA4363489}" type="slidenum">
              <a:rPr lang="en-US" sz="1200" smtClean="0"/>
              <a:pPr/>
              <a:t>‹#›</a:t>
            </a:fld>
            <a:endParaRPr lang="en-US" sz="1200"/>
          </a:p>
        </p:txBody>
      </p:sp>
      <p:pic>
        <p:nvPicPr>
          <p:cNvPr id="15" name="Picture 14">
            <a:extLst>
              <a:ext uri="{FF2B5EF4-FFF2-40B4-BE49-F238E27FC236}">
                <a16:creationId xmlns:a16="http://schemas.microsoft.com/office/drawing/2014/main" id="{DE621DCB-0285-183A-B721-7843C2D546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63924"/>
            <a:ext cx="12192000" cy="205646"/>
          </a:xfrm>
          <a:prstGeom prst="rect">
            <a:avLst/>
          </a:prstGeom>
        </p:spPr>
      </p:pic>
      <p:sp>
        <p:nvSpPr>
          <p:cNvPr id="19" name="TextBox 18">
            <a:extLst>
              <a:ext uri="{FF2B5EF4-FFF2-40B4-BE49-F238E27FC236}">
                <a16:creationId xmlns:a16="http://schemas.microsoft.com/office/drawing/2014/main" id="{B56440F3-7EE3-0CF0-3847-B1203330DE75}"/>
              </a:ext>
            </a:extLst>
          </p:cNvPr>
          <p:cNvSpPr txBox="1"/>
          <p:nvPr userDrawn="1"/>
        </p:nvSpPr>
        <p:spPr>
          <a:xfrm>
            <a:off x="609601" y="6400413"/>
            <a:ext cx="989438" cy="276999"/>
          </a:xfrm>
          <a:prstGeom prst="rect">
            <a:avLst/>
          </a:prstGeom>
          <a:noFill/>
        </p:spPr>
        <p:txBody>
          <a:bodyPr wrap="none" rtlCol="0">
            <a:spAutoFit/>
          </a:bodyPr>
          <a:lstStyle/>
          <a:p>
            <a:r>
              <a:rPr lang="en-US" sz="1200" b="0" i="0">
                <a:solidFill>
                  <a:srgbClr val="123054"/>
                </a:solidFill>
                <a:latin typeface="+mn-lt"/>
                <a:cs typeface="Bicyclette Regular" panose="02000000000000000000" pitchFamily="2" charset="77"/>
              </a:rPr>
              <a:t>FRED HUTCH</a:t>
            </a:r>
          </a:p>
        </p:txBody>
      </p:sp>
    </p:spTree>
    <p:extLst>
      <p:ext uri="{BB962C8B-B14F-4D97-AF65-F5344CB8AC3E}">
        <p14:creationId xmlns:p14="http://schemas.microsoft.com/office/powerpoint/2010/main" val="3091888353"/>
      </p:ext>
    </p:extLst>
  </p:cSld>
  <p:clrMapOvr>
    <a:masterClrMapping/>
  </p:clrMapOvr>
  <p:extLst>
    <p:ext uri="{DCECCB84-F9BA-43D5-87BE-67443E8EF086}">
      <p15:sldGuideLst xmlns:p15="http://schemas.microsoft.com/office/powerpoint/2012/main">
        <p15:guide id="3" orient="horz" pos="1944">
          <p15:clr>
            <a:srgbClr val="FBAE40"/>
          </p15:clr>
        </p15:guide>
        <p15:guide id="4" orient="horz" pos="187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Simple Slide">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599AED7-D200-AF43-AD4D-054AAD2753C5}"/>
              </a:ext>
            </a:extLst>
          </p:cNvPr>
          <p:cNvSpPr>
            <a:spLocks noGrp="1"/>
          </p:cNvSpPr>
          <p:nvPr>
            <p:ph type="title" hasCustomPrompt="1"/>
          </p:nvPr>
        </p:nvSpPr>
        <p:spPr>
          <a:xfrm>
            <a:off x="838202" y="624116"/>
            <a:ext cx="10515599" cy="812799"/>
          </a:xfrm>
          <a:prstGeom prst="rect">
            <a:avLst/>
          </a:prstGeom>
        </p:spPr>
        <p:txBody>
          <a:bodyPr anchor="t">
            <a:normAutofit/>
          </a:bodyPr>
          <a:lstStyle>
            <a:lvl1pPr>
              <a:defRPr sz="4400" b="0" i="0" cap="none" spc="-151" baseline="0">
                <a:solidFill>
                  <a:srgbClr val="123054"/>
                </a:solidFill>
                <a:latin typeface="+mn-lt"/>
                <a:cs typeface="Bicyclette Light" panose="02000000000000000000" pitchFamily="2" charset="77"/>
              </a:defRPr>
            </a:lvl1pPr>
          </a:lstStyle>
          <a:p>
            <a:r>
              <a:rPr lang="en-US"/>
              <a:t>Add a heading</a:t>
            </a:r>
          </a:p>
        </p:txBody>
      </p:sp>
      <p:sp>
        <p:nvSpPr>
          <p:cNvPr id="8" name="Text Placeholder 14">
            <a:extLst>
              <a:ext uri="{FF2B5EF4-FFF2-40B4-BE49-F238E27FC236}">
                <a16:creationId xmlns:a16="http://schemas.microsoft.com/office/drawing/2014/main" id="{5B6A144D-CE40-4697-30BE-7263CD20CAF7}"/>
              </a:ext>
            </a:extLst>
          </p:cNvPr>
          <p:cNvSpPr>
            <a:spLocks noGrp="1"/>
          </p:cNvSpPr>
          <p:nvPr>
            <p:ph type="body" sz="quarter" idx="14" hasCustomPrompt="1"/>
          </p:nvPr>
        </p:nvSpPr>
        <p:spPr>
          <a:xfrm>
            <a:off x="838200" y="1582056"/>
            <a:ext cx="10515600" cy="4004316"/>
          </a:xfrm>
          <a:prstGeom prst="rect">
            <a:avLst/>
          </a:prstGeom>
        </p:spPr>
        <p:txBody>
          <a:bodyPr anchor="t">
            <a:noAutofit/>
          </a:bodyPr>
          <a:lstStyle>
            <a:lvl1pPr marL="0" indent="0">
              <a:buNone/>
              <a:defRPr sz="1800" b="0" i="0" cap="none" spc="0" baseline="0">
                <a:solidFill>
                  <a:srgbClr val="123054"/>
                </a:solidFill>
                <a:latin typeface="+mn-lt"/>
                <a:cs typeface="Bicyclette Light" panose="02000000000000000000" pitchFamily="2" charset="77"/>
              </a:defRPr>
            </a:lvl1pPr>
          </a:lstStyle>
          <a:p>
            <a:pPr lvl="0"/>
            <a:r>
              <a:rPr lang="en-US"/>
              <a:t>Click to add description or subhead</a:t>
            </a:r>
          </a:p>
        </p:txBody>
      </p:sp>
      <p:sp>
        <p:nvSpPr>
          <p:cNvPr id="13" name="TextBox 12">
            <a:extLst>
              <a:ext uri="{FF2B5EF4-FFF2-40B4-BE49-F238E27FC236}">
                <a16:creationId xmlns:a16="http://schemas.microsoft.com/office/drawing/2014/main" id="{6E7767EF-C121-44C5-F3F0-4159D2013706}"/>
              </a:ext>
            </a:extLst>
          </p:cNvPr>
          <p:cNvSpPr txBox="1"/>
          <p:nvPr userDrawn="1"/>
        </p:nvSpPr>
        <p:spPr>
          <a:xfrm>
            <a:off x="609601" y="6400413"/>
            <a:ext cx="989438" cy="276999"/>
          </a:xfrm>
          <a:prstGeom prst="rect">
            <a:avLst/>
          </a:prstGeom>
          <a:noFill/>
        </p:spPr>
        <p:txBody>
          <a:bodyPr wrap="none" rtlCol="0">
            <a:spAutoFit/>
          </a:bodyPr>
          <a:lstStyle/>
          <a:p>
            <a:r>
              <a:rPr lang="en-US" sz="1200" b="0" i="0">
                <a:solidFill>
                  <a:srgbClr val="123054"/>
                </a:solidFill>
                <a:latin typeface="+mn-lt"/>
                <a:cs typeface="Bicyclette Regular" panose="02000000000000000000" pitchFamily="2" charset="77"/>
              </a:rPr>
              <a:t>FRED HUTCH</a:t>
            </a:r>
          </a:p>
        </p:txBody>
      </p:sp>
      <p:sp>
        <p:nvSpPr>
          <p:cNvPr id="15" name="Slide Number Placeholder 5">
            <a:extLst>
              <a:ext uri="{FF2B5EF4-FFF2-40B4-BE49-F238E27FC236}">
                <a16:creationId xmlns:a16="http://schemas.microsoft.com/office/drawing/2014/main" id="{91DDD70B-9398-F8A2-994C-CEC6C8493166}"/>
              </a:ext>
            </a:extLst>
          </p:cNvPr>
          <p:cNvSpPr txBox="1">
            <a:spLocks/>
          </p:cNvSpPr>
          <p:nvPr userDrawn="1"/>
        </p:nvSpPr>
        <p:spPr>
          <a:xfrm>
            <a:off x="8610600" y="635635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A428B4-F72B-4149-9DBD-A94EA4363489}" type="slidenum">
              <a:rPr lang="en-US" sz="1200" smtClean="0"/>
              <a:pPr/>
              <a:t>‹#›</a:t>
            </a:fld>
            <a:endParaRPr lang="en-US" sz="1200"/>
          </a:p>
        </p:txBody>
      </p:sp>
      <p:pic>
        <p:nvPicPr>
          <p:cNvPr id="7" name="Picture 6">
            <a:extLst>
              <a:ext uri="{FF2B5EF4-FFF2-40B4-BE49-F238E27FC236}">
                <a16:creationId xmlns:a16="http://schemas.microsoft.com/office/drawing/2014/main" id="{F0F3C911-B56B-4FCE-8C4B-CAAE041FAD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53764"/>
            <a:ext cx="12192000" cy="205646"/>
          </a:xfrm>
          <a:prstGeom prst="rect">
            <a:avLst/>
          </a:prstGeom>
        </p:spPr>
      </p:pic>
      <p:sp>
        <p:nvSpPr>
          <p:cNvPr id="9" name="TextBox 8">
            <a:extLst>
              <a:ext uri="{FF2B5EF4-FFF2-40B4-BE49-F238E27FC236}">
                <a16:creationId xmlns:a16="http://schemas.microsoft.com/office/drawing/2014/main" id="{36B1A2DE-36C0-9879-45D7-8ED1B060E320}"/>
              </a:ext>
            </a:extLst>
          </p:cNvPr>
          <p:cNvSpPr txBox="1"/>
          <p:nvPr userDrawn="1"/>
        </p:nvSpPr>
        <p:spPr>
          <a:xfrm>
            <a:off x="4560771" y="6400413"/>
            <a:ext cx="3070457" cy="646331"/>
          </a:xfrm>
          <a:prstGeom prst="rect">
            <a:avLst/>
          </a:prstGeom>
          <a:noFill/>
        </p:spPr>
        <p:txBody>
          <a:bodyPr wrap="none" rtlCol="0">
            <a:spAutoFit/>
          </a:bodyPr>
          <a:lstStyle/>
          <a:p>
            <a:pPr algn="r"/>
            <a:r>
              <a:rPr lang="en-US" sz="1200" b="0" i="0">
                <a:solidFill>
                  <a:srgbClr val="7F7F7F"/>
                </a:solidFill>
                <a:latin typeface="+mn-lt"/>
                <a:cs typeface="Bicyclette Regular" panose="02000000000000000000" pitchFamily="2" charset="77"/>
              </a:rPr>
              <a:t>Source: </a:t>
            </a:r>
            <a:r>
              <a:rPr lang="en-US" sz="1200" b="0" i="1">
                <a:solidFill>
                  <a:srgbClr val="7F7F7F"/>
                </a:solidFill>
                <a:latin typeface="Calibri Light" panose="020F0302020204030204" pitchFamily="34" charset="0"/>
                <a:cs typeface="Calibri Light" panose="020F0302020204030204" pitchFamily="34" charset="0"/>
              </a:rPr>
              <a:t>Lorem</a:t>
            </a:r>
            <a:r>
              <a:rPr lang="en-US" sz="1200" i="1">
                <a:solidFill>
                  <a:srgbClr val="7F7F7F"/>
                </a:solidFill>
                <a:latin typeface="Calibri Light" panose="020F0302020204030204" pitchFamily="34" charset="0"/>
                <a:cs typeface="Calibri Light" panose="020F0302020204030204" pitchFamily="34" charset="0"/>
              </a:rPr>
              <a:t> et </a:t>
            </a:r>
            <a:r>
              <a:rPr lang="en-US" sz="1200" i="1">
                <a:solidFill>
                  <a:schemeClr val="bg1">
                    <a:lumMod val="50000"/>
                  </a:schemeClr>
                </a:solidFill>
                <a:latin typeface="Calibri Light" panose="020F0302020204030204" pitchFamily="34" charset="0"/>
                <a:cs typeface="Calibri Light" panose="020F0302020204030204" pitchFamily="34" charset="0"/>
              </a:rPr>
              <a:t>al, JCO 1998;16(4)1287-1293</a:t>
            </a:r>
          </a:p>
          <a:p>
            <a:pPr algn="r"/>
            <a:endParaRPr lang="en-US" sz="1200" i="1">
              <a:solidFill>
                <a:schemeClr val="bg1">
                  <a:lumMod val="50000"/>
                </a:schemeClr>
              </a:solidFill>
              <a:latin typeface="Calibri Light" panose="020F0302020204030204" pitchFamily="34" charset="0"/>
              <a:cs typeface="Calibri Light" panose="020F0302020204030204" pitchFamily="34" charset="0"/>
            </a:endParaRPr>
          </a:p>
          <a:p>
            <a:pPr algn="ctr"/>
            <a:r>
              <a:rPr lang="en-US" sz="1200" b="0" i="0">
                <a:latin typeface="+mn-lt"/>
                <a:cs typeface="Bicyclette Regular" panose="02000000000000000000" pitchFamily="2" charset="77"/>
              </a:rPr>
              <a:t> </a:t>
            </a:r>
          </a:p>
        </p:txBody>
      </p:sp>
    </p:spTree>
    <p:extLst>
      <p:ext uri="{BB962C8B-B14F-4D97-AF65-F5344CB8AC3E}">
        <p14:creationId xmlns:p14="http://schemas.microsoft.com/office/powerpoint/2010/main" val="2864476722"/>
      </p:ext>
    </p:extLst>
  </p:cSld>
  <p:clrMapOvr>
    <a:masterClrMapping/>
  </p:clrMapOvr>
  <p:extLst>
    <p:ext uri="{DCECCB84-F9BA-43D5-87BE-67443E8EF086}">
      <p15:sldGuideLst xmlns:p15="http://schemas.microsoft.com/office/powerpoint/2012/main">
        <p15:guide id="3" orient="horz" pos="1944">
          <p15:clr>
            <a:srgbClr val="FBAE40"/>
          </p15:clr>
        </p15:guide>
        <p15:guide id="4" orient="horz" pos="187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FC7369-B26B-2D1F-409F-56C86D3672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46EE10-96FD-B439-A99F-A3DDC37BB7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A63385-AE41-39CC-4E0B-2436C4A121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6F85574-F89D-E449-889A-8CB08E054A3F}" type="datetimeFigureOut">
              <a:rPr lang="en-US" smtClean="0"/>
              <a:t>10/26/26</a:t>
            </a:fld>
            <a:endParaRPr lang="en-US"/>
          </a:p>
        </p:txBody>
      </p:sp>
      <p:sp>
        <p:nvSpPr>
          <p:cNvPr id="5" name="Footer Placeholder 4">
            <a:extLst>
              <a:ext uri="{FF2B5EF4-FFF2-40B4-BE49-F238E27FC236}">
                <a16:creationId xmlns:a16="http://schemas.microsoft.com/office/drawing/2014/main" id="{46699A03-F700-8246-DBA3-3DF1B97231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A5B5038-7461-0221-B665-0BE7D924EE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F38D6BE-BE21-DA42-9569-F37E14E3C03A}" type="slidenum">
              <a:rPr lang="en-US" smtClean="0"/>
              <a:t>‹#›</a:t>
            </a:fld>
            <a:endParaRPr lang="en-US"/>
          </a:p>
        </p:txBody>
      </p:sp>
    </p:spTree>
    <p:extLst>
      <p:ext uri="{BB962C8B-B14F-4D97-AF65-F5344CB8AC3E}">
        <p14:creationId xmlns:p14="http://schemas.microsoft.com/office/powerpoint/2010/main" val="1231767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DE06E6-993B-6CEE-F959-D2384A8E4A51}"/>
              </a:ext>
            </a:extLst>
          </p:cNvPr>
          <p:cNvSpPr>
            <a:spLocks noGrp="1"/>
          </p:cNvSpPr>
          <p:nvPr>
            <p:ph type="title"/>
          </p:nvPr>
        </p:nvSpPr>
        <p:spPr>
          <a:xfrm>
            <a:off x="914400" y="365125"/>
            <a:ext cx="10363200" cy="913069"/>
          </a:xfrm>
          <a:prstGeom prst="rect">
            <a:avLst/>
          </a:prstGeom>
        </p:spPr>
        <p:txBody>
          <a:bodyPr vert="horz" lIns="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3579D4-E5DD-E8F8-F56C-4752D43F3554}"/>
              </a:ext>
            </a:extLst>
          </p:cNvPr>
          <p:cNvSpPr>
            <a:spLocks noGrp="1"/>
          </p:cNvSpPr>
          <p:nvPr>
            <p:ph type="body" idx="1"/>
          </p:nvPr>
        </p:nvSpPr>
        <p:spPr>
          <a:xfrm>
            <a:off x="914400" y="1441992"/>
            <a:ext cx="10363200" cy="4349207"/>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C5F96F0-2789-0A58-06EF-48860FB4CBC4}"/>
              </a:ext>
            </a:extLst>
          </p:cNvPr>
          <p:cNvSpPr>
            <a:spLocks noGrp="1"/>
          </p:cNvSpPr>
          <p:nvPr>
            <p:ph type="ftr" sz="quarter" idx="3"/>
          </p:nvPr>
        </p:nvSpPr>
        <p:spPr>
          <a:xfrm>
            <a:off x="914400" y="6356350"/>
            <a:ext cx="10363200" cy="365125"/>
          </a:xfrm>
          <a:prstGeom prst="rect">
            <a:avLst/>
          </a:prstGeom>
        </p:spPr>
        <p:txBody>
          <a:bodyPr vert="horz" lIns="0" tIns="0" rIns="0" bIns="0" rtlCol="0" anchor="ctr"/>
          <a:lstStyle>
            <a:lvl1pPr algn="l">
              <a:defRPr sz="1050" b="0" i="0">
                <a:solidFill>
                  <a:schemeClr val="tx1"/>
                </a:solidFill>
                <a:latin typeface="Aptos" panose="020B0004020202020204" pitchFamily="34" charset="0"/>
              </a:defRPr>
            </a:lvl1pPr>
          </a:lstStyle>
          <a:p>
            <a:endParaRPr lang="en-US"/>
          </a:p>
        </p:txBody>
      </p:sp>
      <p:sp>
        <p:nvSpPr>
          <p:cNvPr id="7" name="Oval 6">
            <a:extLst>
              <a:ext uri="{FF2B5EF4-FFF2-40B4-BE49-F238E27FC236}">
                <a16:creationId xmlns:a16="http://schemas.microsoft.com/office/drawing/2014/main" id="{975F41FE-6FDA-17BF-76AA-C86F706C4C33}"/>
              </a:ext>
            </a:extLst>
          </p:cNvPr>
          <p:cNvSpPr/>
          <p:nvPr userDrawn="1"/>
        </p:nvSpPr>
        <p:spPr>
          <a:xfrm>
            <a:off x="11519087" y="6043240"/>
            <a:ext cx="301752" cy="30175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ptos" panose="020B0004020202020204" pitchFamily="34" charset="0"/>
            </a:endParaRPr>
          </a:p>
        </p:txBody>
      </p:sp>
      <p:sp>
        <p:nvSpPr>
          <p:cNvPr id="6" name="Slide Number Placeholder 5">
            <a:extLst>
              <a:ext uri="{FF2B5EF4-FFF2-40B4-BE49-F238E27FC236}">
                <a16:creationId xmlns:a16="http://schemas.microsoft.com/office/drawing/2014/main" id="{333B7DF8-B1EA-CC87-ECE4-7F641BE1B976}"/>
              </a:ext>
            </a:extLst>
          </p:cNvPr>
          <p:cNvSpPr>
            <a:spLocks noGrp="1"/>
          </p:cNvSpPr>
          <p:nvPr>
            <p:ph type="sldNum" sz="quarter" idx="4"/>
          </p:nvPr>
        </p:nvSpPr>
        <p:spPr>
          <a:xfrm>
            <a:off x="11441363" y="6016752"/>
            <a:ext cx="457200" cy="365125"/>
          </a:xfrm>
          <a:prstGeom prst="rect">
            <a:avLst/>
          </a:prstGeom>
        </p:spPr>
        <p:txBody>
          <a:bodyPr vert="horz" lIns="91440" tIns="45720" rIns="91440" bIns="45720" rtlCol="0" anchor="ctr"/>
          <a:lstStyle>
            <a:lvl1pPr algn="ctr">
              <a:defRPr sz="1050" b="0" i="0">
                <a:solidFill>
                  <a:schemeClr val="bg1"/>
                </a:solidFill>
                <a:latin typeface="Aptos" panose="020B0004020202020204" pitchFamily="34" charset="0"/>
              </a:defRPr>
            </a:lvl1pPr>
          </a:lstStyle>
          <a:p>
            <a:fld id="{402AF41C-0C01-4292-8B40-325CC9F1007B}" type="slidenum">
              <a:rPr lang="en-US" smtClean="0"/>
              <a:pPr/>
              <a:t>‹#›</a:t>
            </a:fld>
            <a:endParaRPr lang="en-US"/>
          </a:p>
        </p:txBody>
      </p:sp>
      <p:sp>
        <p:nvSpPr>
          <p:cNvPr id="8" name="TextBox 7">
            <a:extLst>
              <a:ext uri="{FF2B5EF4-FFF2-40B4-BE49-F238E27FC236}">
                <a16:creationId xmlns:a16="http://schemas.microsoft.com/office/drawing/2014/main" id="{BED11CFF-CFD2-85A6-6C08-1360F1769685}"/>
              </a:ext>
            </a:extLst>
          </p:cNvPr>
          <p:cNvSpPr txBox="1"/>
          <p:nvPr userDrawn="1"/>
        </p:nvSpPr>
        <p:spPr>
          <a:xfrm>
            <a:off x="914400" y="6019503"/>
            <a:ext cx="2989007" cy="365760"/>
          </a:xfrm>
          <a:prstGeom prst="rect">
            <a:avLst/>
          </a:prstGeom>
          <a:noFill/>
        </p:spPr>
        <p:txBody>
          <a:bodyPr wrap="square" lIns="0" tIns="0" rIns="0" bIns="0" rtlCol="0" anchor="ctr" anchorCtr="0">
            <a:noAutofit/>
          </a:bodyPr>
          <a:lstStyle/>
          <a:p>
            <a:r>
              <a:rPr lang="en-US" sz="1050" b="0" i="0">
                <a:latin typeface="Aptos" panose="020B0004020202020204" pitchFamily="34" charset="0"/>
              </a:rPr>
              <a:t>Fred Hutch Cancer Center</a:t>
            </a:r>
          </a:p>
        </p:txBody>
      </p:sp>
      <p:cxnSp>
        <p:nvCxnSpPr>
          <p:cNvPr id="10" name="Straight Connector 9">
            <a:extLst>
              <a:ext uri="{FF2B5EF4-FFF2-40B4-BE49-F238E27FC236}">
                <a16:creationId xmlns:a16="http://schemas.microsoft.com/office/drawing/2014/main" id="{4F2BD626-04AC-1B24-AE77-8AFB7AA9A945}"/>
              </a:ext>
            </a:extLst>
          </p:cNvPr>
          <p:cNvCxnSpPr>
            <a:cxnSpLocks/>
          </p:cNvCxnSpPr>
          <p:nvPr userDrawn="1"/>
        </p:nvCxnSpPr>
        <p:spPr>
          <a:xfrm flipH="1">
            <a:off x="3057832" y="6222047"/>
            <a:ext cx="8219768" cy="0"/>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21856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726" r:id="rId27"/>
    <p:sldLayoutId id="2147483727" r:id="rId28"/>
  </p:sldLayoutIdLst>
  <p:hf hdr="0" ftr="0" dt="0"/>
  <p:txStyles>
    <p:titleStyle>
      <a:lvl1pPr algn="l" defTabSz="914400" rtl="0" eaLnBrk="1" latinLnBrk="0" hangingPunct="1">
        <a:lnSpc>
          <a:spcPct val="90000"/>
        </a:lnSpc>
        <a:spcBef>
          <a:spcPct val="0"/>
        </a:spcBef>
        <a:buNone/>
        <a:defRPr sz="3200" b="0" i="0" kern="1200">
          <a:solidFill>
            <a:schemeClr val="tx1"/>
          </a:solidFill>
          <a:latin typeface="Aptos" panose="020B0004020202020204" pitchFamily="34" charset="0"/>
          <a:ea typeface="+mj-ea"/>
          <a:cs typeface="+mj-cs"/>
        </a:defRPr>
      </a:lvl1pPr>
    </p:titleStyle>
    <p:bodyStyle>
      <a:lvl1pPr marL="228600" indent="-228600" algn="l" defTabSz="914400" rtl="0" eaLnBrk="1" latinLnBrk="0" hangingPunct="1">
        <a:lnSpc>
          <a:spcPct val="110000"/>
        </a:lnSpc>
        <a:spcBef>
          <a:spcPts val="500"/>
        </a:spcBef>
        <a:buFont typeface="Arial" panose="020B0604020202020204" pitchFamily="34" charset="0"/>
        <a:buChar char="•"/>
        <a:defRPr sz="1600" b="0" i="0" kern="1200">
          <a:solidFill>
            <a:schemeClr val="tx1"/>
          </a:solidFill>
          <a:latin typeface="Aptos" panose="020B0004020202020204" pitchFamily="34" charset="0"/>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b="0" i="0" kern="1200">
          <a:solidFill>
            <a:schemeClr val="tx1"/>
          </a:solidFill>
          <a:latin typeface="Aptos" panose="020B0004020202020204" pitchFamily="34" charset="0"/>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b="0" i="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b="0" i="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b="0" i="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576">
          <p15:clr>
            <a:srgbClr val="F26B43"/>
          </p15:clr>
        </p15:guide>
        <p15:guide id="3" pos="3840">
          <p15:clr>
            <a:srgbClr val="F26B43"/>
          </p15:clr>
        </p15:guide>
        <p15:guide id="4" pos="7104">
          <p15:clr>
            <a:srgbClr val="F26B43"/>
          </p15:clr>
        </p15:guide>
        <p15:guide id="12" orient="horz" pos="600">
          <p15:clr>
            <a:srgbClr val="F26B43"/>
          </p15:clr>
        </p15:guide>
        <p15:guide id="13" orient="horz" pos="1032">
          <p15:clr>
            <a:srgbClr val="F26B43"/>
          </p15:clr>
        </p15:guide>
        <p15:guide id="14" orient="horz" pos="3648">
          <p15:clr>
            <a:srgbClr val="F26B43"/>
          </p15:clr>
        </p15:guide>
        <p15:guide id="15" orient="horz" pos="415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3.wdp"/><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3.png"/><Relationship Id="rId2" Type="http://schemas.openxmlformats.org/officeDocument/2006/relationships/notesSlide" Target="../notesSlides/notesSlide2.xml"/><Relationship Id="rId16" Type="http://schemas.openxmlformats.org/officeDocument/2006/relationships/image" Target="../media/image16.jpeg"/><Relationship Id="rId1" Type="http://schemas.openxmlformats.org/officeDocument/2006/relationships/slideLayout" Target="../slideLayouts/slideLayout39.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5" Type="http://schemas.openxmlformats.org/officeDocument/2006/relationships/image" Target="../media/image15.png"/><Relationship Id="rId10" Type="http://schemas.openxmlformats.org/officeDocument/2006/relationships/image" Target="../media/image12.png"/><Relationship Id="rId4" Type="http://schemas.openxmlformats.org/officeDocument/2006/relationships/diagramLayout" Target="../diagrams/layout1.xml"/><Relationship Id="rId9" Type="http://schemas.microsoft.com/office/2007/relationships/hdphoto" Target="../media/hdphoto1.wdp"/><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8.png"/><Relationship Id="rId7"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40.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3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9.png"/><Relationship Id="rId5" Type="http://schemas.openxmlformats.org/officeDocument/2006/relationships/image" Target="../media/image28.jp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32.svg"/><Relationship Id="rId4" Type="http://schemas.openxmlformats.org/officeDocument/2006/relationships/image" Target="../media/image31.svg"/></Relationships>
</file>

<file path=ppt/slides/_rels/slide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2.svg"/><Relationship Id="rId4" Type="http://schemas.openxmlformats.org/officeDocument/2006/relationships/image" Target="../media/image33.sv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hyperlink" Target="mailto:eringill@uw.edu" TargetMode="Externa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34.png"/><Relationship Id="rId7" Type="http://schemas.openxmlformats.org/officeDocument/2006/relationships/image" Target="../media/image38.jpg"/><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30.png"/><Relationship Id="rId4" Type="http://schemas.openxmlformats.org/officeDocument/2006/relationships/image" Target="../media/image35.png"/><Relationship Id="rId9"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32C5C-07AC-01DC-D2FD-A2DCD48F658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96BDCD3-3825-ED9E-AEC0-7A5BE5FA4806}"/>
              </a:ext>
            </a:extLst>
          </p:cNvPr>
          <p:cNvSpPr txBox="1"/>
          <p:nvPr/>
        </p:nvSpPr>
        <p:spPr>
          <a:xfrm>
            <a:off x="3548545" y="6396335"/>
            <a:ext cx="5748290" cy="27699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tx1">
                    <a:lumMod val="50000"/>
                    <a:lumOff val="50000"/>
                  </a:schemeClr>
                </a:solidFill>
              </a:rPr>
              <a:t>Source: </a:t>
            </a:r>
            <a:endParaRPr lang="en-US" sz="1200">
              <a:solidFill>
                <a:schemeClr val="tx1">
                  <a:lumMod val="50000"/>
                  <a:lumOff val="50000"/>
                </a:schemeClr>
              </a:solidFill>
              <a:ea typeface="+mn-lt"/>
              <a:cs typeface="+mn-lt"/>
            </a:endParaRPr>
          </a:p>
        </p:txBody>
      </p:sp>
      <p:sp>
        <p:nvSpPr>
          <p:cNvPr id="2" name="Title 1">
            <a:extLst>
              <a:ext uri="{FF2B5EF4-FFF2-40B4-BE49-F238E27FC236}">
                <a16:creationId xmlns:a16="http://schemas.microsoft.com/office/drawing/2014/main" id="{F6BB1CF1-7B85-2E7C-7C89-45598EFD247B}"/>
              </a:ext>
            </a:extLst>
          </p:cNvPr>
          <p:cNvSpPr txBox="1">
            <a:spLocks/>
          </p:cNvSpPr>
          <p:nvPr/>
        </p:nvSpPr>
        <p:spPr bwMode="auto">
          <a:xfrm>
            <a:off x="756684" y="3356998"/>
            <a:ext cx="7509879" cy="2632884"/>
          </a:xfrm>
          <a:prstGeom prst="rect">
            <a:avLst/>
          </a:prstGeom>
          <a:noFill/>
          <a:ln>
            <a:noFill/>
          </a:ln>
          <a:extLs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97500"/>
          </a:bodyPr>
          <a:lstStyle>
            <a:lvl1pPr algn="l" defTabSz="457189" rtl="0" eaLnBrk="1" fontAlgn="base" hangingPunct="1">
              <a:spcBef>
                <a:spcPct val="0"/>
              </a:spcBef>
              <a:spcAft>
                <a:spcPct val="0"/>
              </a:spcAft>
              <a:defRPr sz="4000" b="0" i="0" kern="1200" cap="none" spc="-151" baseline="0">
                <a:solidFill>
                  <a:srgbClr val="123054"/>
                </a:solidFill>
                <a:latin typeface="+mn-lt"/>
                <a:ea typeface="ＭＳ Ｐゴシック" charset="0"/>
                <a:cs typeface="Bicyclette Light" panose="02000000000000000000" pitchFamily="2" charset="77"/>
              </a:defRPr>
            </a:lvl1pPr>
            <a:lvl2pPr algn="l" defTabSz="457189" rtl="0" eaLnBrk="1" fontAlgn="base" hangingPunct="1">
              <a:spcBef>
                <a:spcPct val="0"/>
              </a:spcBef>
              <a:spcAft>
                <a:spcPct val="0"/>
              </a:spcAft>
              <a:defRPr sz="2933" b="1">
                <a:solidFill>
                  <a:schemeClr val="tx1"/>
                </a:solidFill>
                <a:latin typeface="Georgia" charset="0"/>
                <a:ea typeface="ＭＳ Ｐゴシック" charset="0"/>
                <a:cs typeface="Georgia" panose="02040502050405020303" pitchFamily="18" charset="0"/>
              </a:defRPr>
            </a:lvl2pPr>
            <a:lvl3pPr algn="l" defTabSz="457189" rtl="0" eaLnBrk="1" fontAlgn="base" hangingPunct="1">
              <a:spcBef>
                <a:spcPct val="0"/>
              </a:spcBef>
              <a:spcAft>
                <a:spcPct val="0"/>
              </a:spcAft>
              <a:defRPr sz="2933" b="1">
                <a:solidFill>
                  <a:schemeClr val="tx1"/>
                </a:solidFill>
                <a:latin typeface="Georgia" charset="0"/>
                <a:ea typeface="ＭＳ Ｐゴシック" charset="0"/>
                <a:cs typeface="Georgia" panose="02040502050405020303" pitchFamily="18" charset="0"/>
              </a:defRPr>
            </a:lvl3pPr>
            <a:lvl4pPr algn="l" defTabSz="457189" rtl="0" eaLnBrk="1" fontAlgn="base" hangingPunct="1">
              <a:spcBef>
                <a:spcPct val="0"/>
              </a:spcBef>
              <a:spcAft>
                <a:spcPct val="0"/>
              </a:spcAft>
              <a:defRPr sz="2933" b="1">
                <a:solidFill>
                  <a:schemeClr val="tx1"/>
                </a:solidFill>
                <a:latin typeface="Georgia" charset="0"/>
                <a:ea typeface="ＭＳ Ｐゴシック" charset="0"/>
                <a:cs typeface="Georgia" panose="02040502050405020303" pitchFamily="18" charset="0"/>
              </a:defRPr>
            </a:lvl4pPr>
            <a:lvl5pPr algn="l" defTabSz="457189" rtl="0" eaLnBrk="1" fontAlgn="base" hangingPunct="1">
              <a:spcBef>
                <a:spcPct val="0"/>
              </a:spcBef>
              <a:spcAft>
                <a:spcPct val="0"/>
              </a:spcAft>
              <a:defRPr sz="2933" b="1">
                <a:solidFill>
                  <a:schemeClr val="tx1"/>
                </a:solidFill>
                <a:latin typeface="Georgia" charset="0"/>
                <a:ea typeface="ＭＳ Ｐゴシック" charset="0"/>
                <a:cs typeface="Georgia" panose="02040502050405020303" pitchFamily="18" charset="0"/>
              </a:defRPr>
            </a:lvl5pPr>
            <a:lvl6pPr marL="457189" algn="l" defTabSz="457189" rtl="0" eaLnBrk="1" fontAlgn="base" hangingPunct="1">
              <a:spcBef>
                <a:spcPct val="0"/>
              </a:spcBef>
              <a:spcAft>
                <a:spcPct val="0"/>
              </a:spcAft>
              <a:defRPr sz="3000" b="1">
                <a:solidFill>
                  <a:schemeClr val="tx1"/>
                </a:solidFill>
                <a:latin typeface="Georgia" charset="0"/>
                <a:ea typeface="ＭＳ Ｐゴシック" charset="0"/>
              </a:defRPr>
            </a:lvl6pPr>
            <a:lvl7pPr marL="914377" algn="l" defTabSz="457189" rtl="0" eaLnBrk="1" fontAlgn="base" hangingPunct="1">
              <a:spcBef>
                <a:spcPct val="0"/>
              </a:spcBef>
              <a:spcAft>
                <a:spcPct val="0"/>
              </a:spcAft>
              <a:defRPr sz="3000" b="1">
                <a:solidFill>
                  <a:schemeClr val="tx1"/>
                </a:solidFill>
                <a:latin typeface="Georgia" charset="0"/>
                <a:ea typeface="ＭＳ Ｐゴシック" charset="0"/>
              </a:defRPr>
            </a:lvl7pPr>
            <a:lvl8pPr marL="1371566" algn="l" defTabSz="457189" rtl="0" eaLnBrk="1" fontAlgn="base" hangingPunct="1">
              <a:spcBef>
                <a:spcPct val="0"/>
              </a:spcBef>
              <a:spcAft>
                <a:spcPct val="0"/>
              </a:spcAft>
              <a:defRPr sz="3000" b="1">
                <a:solidFill>
                  <a:schemeClr val="tx1"/>
                </a:solidFill>
                <a:latin typeface="Georgia" charset="0"/>
                <a:ea typeface="ＭＳ Ｐゴシック" charset="0"/>
              </a:defRPr>
            </a:lvl8pPr>
            <a:lvl9pPr marL="1828754" algn="l" defTabSz="457189" rtl="0" eaLnBrk="1" fontAlgn="base" hangingPunct="1">
              <a:spcBef>
                <a:spcPct val="0"/>
              </a:spcBef>
              <a:spcAft>
                <a:spcPct val="0"/>
              </a:spcAft>
              <a:defRPr sz="3000" b="1">
                <a:solidFill>
                  <a:schemeClr val="tx1"/>
                </a:solidFill>
                <a:latin typeface="Georgia" charset="0"/>
                <a:ea typeface="ＭＳ Ｐゴシック" charset="0"/>
              </a:defRPr>
            </a:lvl9pPr>
          </a:lstStyle>
          <a:p>
            <a:br>
              <a:rPr lang="en-US" sz="3100">
                <a:cs typeface="Arial" panose="020B0604020202020204" pitchFamily="34" charset="0"/>
              </a:rPr>
            </a:br>
            <a:br>
              <a:rPr lang="en-US" sz="2700">
                <a:cs typeface="Arial" panose="020B0604020202020204" pitchFamily="34" charset="0"/>
              </a:rPr>
            </a:br>
            <a:br>
              <a:rPr lang="en-US" altLang="en-US" sz="2300">
                <a:solidFill>
                  <a:schemeClr val="accent4"/>
                </a:solidFill>
                <a:ea typeface="ＭＳ Ｐゴシック" panose="020B0600070205080204" pitchFamily="34" charset="-128"/>
                <a:cs typeface="Arial" panose="020B0604020202020204" pitchFamily="34" charset="0"/>
              </a:rPr>
            </a:br>
            <a:br>
              <a:rPr lang="en-US" altLang="en-US" sz="2300">
                <a:solidFill>
                  <a:schemeClr val="accent4"/>
                </a:solidFill>
                <a:ea typeface="ＭＳ Ｐゴシック" panose="020B0600070205080204" pitchFamily="34" charset="-128"/>
                <a:cs typeface="Arial" panose="020B0604020202020204" pitchFamily="34" charset="0"/>
              </a:rPr>
            </a:br>
            <a:endParaRPr lang="en-US" altLang="en-US" sz="2300">
              <a:solidFill>
                <a:schemeClr val="accent4"/>
              </a:solidFill>
              <a:ea typeface="ＭＳ Ｐゴシック" panose="020B0600070205080204" pitchFamily="34" charset="-128"/>
              <a:cs typeface="Arial" panose="020B0604020202020204" pitchFamily="34" charset="0"/>
            </a:endParaRPr>
          </a:p>
        </p:txBody>
      </p:sp>
      <p:sp>
        <p:nvSpPr>
          <p:cNvPr id="3" name="Rectangle 2">
            <a:extLst>
              <a:ext uri="{FF2B5EF4-FFF2-40B4-BE49-F238E27FC236}">
                <a16:creationId xmlns:a16="http://schemas.microsoft.com/office/drawing/2014/main" id="{91E9AD4C-AC04-B41C-4860-E9EB46C97BDF}"/>
              </a:ext>
            </a:extLst>
          </p:cNvPr>
          <p:cNvSpPr/>
          <p:nvPr/>
        </p:nvSpPr>
        <p:spPr>
          <a:xfrm>
            <a:off x="708556" y="2286000"/>
            <a:ext cx="11106452" cy="1138773"/>
          </a:xfrm>
          <a:prstGeom prst="rect">
            <a:avLst/>
          </a:prstGeom>
        </p:spPr>
        <p:txBody>
          <a:bodyPr wrap="square">
            <a:spAutoFit/>
          </a:bodyPr>
          <a:lstStyle/>
          <a:p>
            <a:r>
              <a:rPr lang="en-US" sz="2400" dirty="0">
                <a:solidFill>
                  <a:schemeClr val="bg1">
                    <a:lumMod val="85000"/>
                  </a:schemeClr>
                </a:solidFill>
              </a:rPr>
              <a:t>Session 3: Action, Expansion, and Evidence for New Models of Care</a:t>
            </a:r>
          </a:p>
          <a:p>
            <a:r>
              <a:rPr lang="en-US" sz="2200" dirty="0"/>
              <a:t>Leveraging digital health to promote equitable access to evidence-based physical activity to reduce fatigue among patients undergoing radiation for breast cancer (PRO-ACTIVE)</a:t>
            </a:r>
          </a:p>
        </p:txBody>
      </p:sp>
      <p:sp>
        <p:nvSpPr>
          <p:cNvPr id="7" name="Rectangle 6">
            <a:extLst>
              <a:ext uri="{FF2B5EF4-FFF2-40B4-BE49-F238E27FC236}">
                <a16:creationId xmlns:a16="http://schemas.microsoft.com/office/drawing/2014/main" id="{D5BB622A-5C79-DD7A-845C-2020201E1FD1}"/>
              </a:ext>
            </a:extLst>
          </p:cNvPr>
          <p:cNvSpPr/>
          <p:nvPr/>
        </p:nvSpPr>
        <p:spPr>
          <a:xfrm>
            <a:off x="136356" y="6117523"/>
            <a:ext cx="11971421" cy="70254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4">
            <a:extLst>
              <a:ext uri="{FF2B5EF4-FFF2-40B4-BE49-F238E27FC236}">
                <a16:creationId xmlns:a16="http://schemas.microsoft.com/office/drawing/2014/main" id="{02D63EA5-6316-7A59-4ACA-A7758F6422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8785" y="6140318"/>
            <a:ext cx="2481653" cy="64004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The Future of Cancer Research and Care">
            <a:extLst>
              <a:ext uri="{FF2B5EF4-FFF2-40B4-BE49-F238E27FC236}">
                <a16:creationId xmlns:a16="http://schemas.microsoft.com/office/drawing/2014/main" id="{7FB74085-329C-8EAB-4FF5-A5C733F09A4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586" t="35478" r="7430" b="36566"/>
          <a:stretch/>
        </p:blipFill>
        <p:spPr bwMode="auto">
          <a:xfrm>
            <a:off x="6189593" y="6150438"/>
            <a:ext cx="2637681" cy="659434"/>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76107661-3AEA-92C7-1056-4DD14BE168CC}"/>
              </a:ext>
            </a:extLst>
          </p:cNvPr>
          <p:cNvSpPr txBox="1">
            <a:spLocks/>
          </p:cNvSpPr>
          <p:nvPr/>
        </p:nvSpPr>
        <p:spPr bwMode="auto">
          <a:xfrm>
            <a:off x="708556" y="3886200"/>
            <a:ext cx="8859514" cy="2194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457189" rtl="0" eaLnBrk="1" fontAlgn="base" hangingPunct="1">
              <a:spcBef>
                <a:spcPct val="20000"/>
              </a:spcBef>
              <a:spcAft>
                <a:spcPct val="0"/>
              </a:spcAft>
              <a:buClr>
                <a:srgbClr val="2986E2"/>
              </a:buClr>
              <a:buFont typeface="Arial" panose="020B0604020202020204" pitchFamily="34" charset="0"/>
              <a:buNone/>
              <a:defRPr sz="2400" b="0" i="0" kern="1200">
                <a:solidFill>
                  <a:srgbClr val="123054"/>
                </a:solidFill>
                <a:latin typeface="+mj-lt"/>
                <a:ea typeface="ＭＳ Ｐゴシック" charset="0"/>
                <a:cs typeface="Bicyclette Light" panose="02000000000000000000" pitchFamily="2" charset="77"/>
              </a:defRPr>
            </a:lvl1pPr>
            <a:lvl2pPr marL="457189" indent="0" algn="ctr" defTabSz="457189" rtl="0" eaLnBrk="1" fontAlgn="base" hangingPunct="1">
              <a:spcBef>
                <a:spcPct val="20000"/>
              </a:spcBef>
              <a:spcAft>
                <a:spcPct val="0"/>
              </a:spcAft>
              <a:buClr>
                <a:srgbClr val="2986E2"/>
              </a:buClr>
              <a:buFont typeface="Arial" panose="020B0604020202020204" pitchFamily="34" charset="0"/>
              <a:buNone/>
              <a:defRPr sz="2000" kern="1200">
                <a:solidFill>
                  <a:schemeClr val="tx1"/>
                </a:solidFill>
                <a:latin typeface="Arial"/>
                <a:ea typeface="ＭＳ Ｐゴシック" charset="0"/>
                <a:cs typeface="Arial"/>
              </a:defRPr>
            </a:lvl2pPr>
            <a:lvl3pPr marL="914377" indent="0" algn="ctr" defTabSz="457189" rtl="0" eaLnBrk="1" fontAlgn="base" hangingPunct="1">
              <a:spcBef>
                <a:spcPct val="20000"/>
              </a:spcBef>
              <a:spcAft>
                <a:spcPct val="0"/>
              </a:spcAft>
              <a:buClr>
                <a:srgbClr val="2986E2"/>
              </a:buClr>
              <a:buFont typeface="Arial" panose="020B0604020202020204" pitchFamily="34" charset="0"/>
              <a:buNone/>
              <a:defRPr sz="1800" kern="1200">
                <a:solidFill>
                  <a:schemeClr val="tx1"/>
                </a:solidFill>
                <a:latin typeface="Arial"/>
                <a:ea typeface="ＭＳ Ｐゴシック" charset="0"/>
                <a:cs typeface="Arial"/>
              </a:defRPr>
            </a:lvl3pPr>
            <a:lvl4pPr marL="1371566" indent="0" algn="ctr" defTabSz="457189" rtl="0" eaLnBrk="1" fontAlgn="base" hangingPunct="1">
              <a:spcBef>
                <a:spcPct val="20000"/>
              </a:spcBef>
              <a:spcAft>
                <a:spcPct val="0"/>
              </a:spcAft>
              <a:buClr>
                <a:srgbClr val="2986E2"/>
              </a:buClr>
              <a:buFont typeface="Arial" panose="020B0604020202020204" pitchFamily="34" charset="0"/>
              <a:buNone/>
              <a:defRPr sz="1600" kern="1200">
                <a:solidFill>
                  <a:schemeClr val="tx1"/>
                </a:solidFill>
                <a:latin typeface="Arial"/>
                <a:ea typeface="ＭＳ Ｐゴシック" charset="0"/>
                <a:cs typeface="Arial"/>
              </a:defRPr>
            </a:lvl4pPr>
            <a:lvl5pPr marL="1828754" indent="0" algn="ctr" defTabSz="457189" rtl="0" eaLnBrk="1" fontAlgn="base" hangingPunct="1">
              <a:spcBef>
                <a:spcPct val="20000"/>
              </a:spcBef>
              <a:spcAft>
                <a:spcPct val="0"/>
              </a:spcAft>
              <a:buClr>
                <a:srgbClr val="2986E2"/>
              </a:buClr>
              <a:buFont typeface="Arial" panose="020B0604020202020204" pitchFamily="34" charset="0"/>
              <a:buNone/>
              <a:defRPr sz="1600" kern="1200">
                <a:solidFill>
                  <a:schemeClr val="tx1"/>
                </a:solidFill>
                <a:latin typeface="Arial"/>
                <a:ea typeface="ＭＳ Ｐゴシック" charset="0"/>
                <a:cs typeface="Arial"/>
              </a:defRPr>
            </a:lvl5pPr>
            <a:lvl6pPr marL="2285943" indent="0" algn="ctr" defTabSz="457189" rtl="0" eaLnBrk="1" latinLnBrk="0" hangingPunct="1">
              <a:spcBef>
                <a:spcPct val="20000"/>
              </a:spcBef>
              <a:buFont typeface="Arial"/>
              <a:buNone/>
              <a:defRPr sz="1600" kern="1200">
                <a:solidFill>
                  <a:schemeClr val="tx1"/>
                </a:solidFill>
                <a:latin typeface="+mn-lt"/>
                <a:ea typeface="+mn-ea"/>
                <a:cs typeface="+mn-cs"/>
              </a:defRPr>
            </a:lvl6pPr>
            <a:lvl7pPr marL="2743131" indent="0" algn="ctr" defTabSz="457189" rtl="0" eaLnBrk="1" latinLnBrk="0" hangingPunct="1">
              <a:spcBef>
                <a:spcPct val="20000"/>
              </a:spcBef>
              <a:buFont typeface="Arial"/>
              <a:buNone/>
              <a:defRPr sz="1600" kern="1200">
                <a:solidFill>
                  <a:schemeClr val="tx1"/>
                </a:solidFill>
                <a:latin typeface="+mn-lt"/>
                <a:ea typeface="+mn-ea"/>
                <a:cs typeface="+mn-cs"/>
              </a:defRPr>
            </a:lvl7pPr>
            <a:lvl8pPr marL="3200320" indent="0" algn="ctr" defTabSz="457189" rtl="0" eaLnBrk="1" latinLnBrk="0" hangingPunct="1">
              <a:spcBef>
                <a:spcPct val="20000"/>
              </a:spcBef>
              <a:buFont typeface="Arial"/>
              <a:buNone/>
              <a:defRPr sz="1600" kern="1200">
                <a:solidFill>
                  <a:schemeClr val="tx1"/>
                </a:solidFill>
                <a:latin typeface="+mn-lt"/>
                <a:ea typeface="+mn-ea"/>
                <a:cs typeface="+mn-cs"/>
              </a:defRPr>
            </a:lvl8pPr>
            <a:lvl9pPr marL="3657509" indent="0" algn="ctr" defTabSz="457189" rtl="0" eaLnBrk="1" latinLnBrk="0" hangingPunct="1">
              <a:spcBef>
                <a:spcPct val="20000"/>
              </a:spcBef>
              <a:buFont typeface="Arial"/>
              <a:buNone/>
              <a:defRPr sz="1600" kern="1200">
                <a:solidFill>
                  <a:schemeClr val="tx1"/>
                </a:solidFill>
                <a:latin typeface="+mn-lt"/>
                <a:ea typeface="+mn-ea"/>
                <a:cs typeface="+mn-cs"/>
              </a:defRPr>
            </a:lvl9pPr>
          </a:lstStyle>
          <a:p>
            <a:r>
              <a:rPr lang="en-US" b="1" dirty="0">
                <a:solidFill>
                  <a:schemeClr val="tx1"/>
                </a:solidFill>
                <a:cs typeface="Arial" panose="020B0604020202020204" pitchFamily="34" charset="0"/>
              </a:rPr>
              <a:t>Value in Cancer Care Summit</a:t>
            </a:r>
          </a:p>
          <a:p>
            <a:r>
              <a:rPr lang="en-US" dirty="0">
                <a:solidFill>
                  <a:schemeClr val="tx1"/>
                </a:solidFill>
                <a:cs typeface="Arial" panose="020B0604020202020204" pitchFamily="34" charset="0"/>
              </a:rPr>
              <a:t>10/27/26</a:t>
            </a:r>
            <a:br>
              <a:rPr lang="en-US" dirty="0">
                <a:solidFill>
                  <a:schemeClr val="accent6">
                    <a:lumMod val="75000"/>
                  </a:schemeClr>
                </a:solidFill>
                <a:cs typeface="Arial" panose="020B0604020202020204" pitchFamily="34" charset="0"/>
              </a:rPr>
            </a:br>
            <a:br>
              <a:rPr lang="en-US" altLang="en-US" sz="2000" dirty="0">
                <a:ea typeface="ＭＳ Ｐゴシック" panose="020B0600070205080204" pitchFamily="34" charset="-128"/>
                <a:cs typeface="Arial" panose="020B0604020202020204" pitchFamily="34" charset="0"/>
              </a:rPr>
            </a:br>
            <a:r>
              <a:rPr lang="en-US" altLang="en-US" sz="2000" b="1" dirty="0">
                <a:solidFill>
                  <a:schemeClr val="accent4"/>
                </a:solidFill>
                <a:ea typeface="ＭＳ Ｐゴシック" panose="020B0600070205080204" pitchFamily="34" charset="-128"/>
                <a:cs typeface="Arial" panose="020B0604020202020204" pitchFamily="34" charset="0"/>
              </a:rPr>
              <a:t>Erin Gillespie, MD MPH</a:t>
            </a:r>
            <a:br>
              <a:rPr lang="en-US" altLang="en-US" sz="2000" dirty="0">
                <a:solidFill>
                  <a:schemeClr val="accent4"/>
                </a:solidFill>
                <a:ea typeface="ＭＳ Ｐゴシック" panose="020B0600070205080204" pitchFamily="34" charset="-128"/>
                <a:cs typeface="Arial" panose="020B0604020202020204" pitchFamily="34" charset="0"/>
              </a:rPr>
            </a:br>
            <a:r>
              <a:rPr lang="en-US" altLang="en-US" sz="2000" dirty="0">
                <a:solidFill>
                  <a:schemeClr val="accent4"/>
                </a:solidFill>
                <a:ea typeface="ＭＳ Ｐゴシック" panose="020B0600070205080204" pitchFamily="34" charset="-128"/>
                <a:cs typeface="Arial" panose="020B0604020202020204" pitchFamily="34" charset="0"/>
              </a:rPr>
              <a:t>Associate Professor, University of Washington</a:t>
            </a:r>
            <a:br>
              <a:rPr lang="en-US" altLang="en-US" sz="2000" dirty="0">
                <a:solidFill>
                  <a:schemeClr val="accent4"/>
                </a:solidFill>
                <a:ea typeface="ＭＳ Ｐゴシック" panose="020B0600070205080204" pitchFamily="34" charset="-128"/>
                <a:cs typeface="Arial" panose="020B0604020202020204" pitchFamily="34" charset="0"/>
              </a:rPr>
            </a:br>
            <a:r>
              <a:rPr lang="en-US" altLang="en-US" sz="2000" dirty="0">
                <a:solidFill>
                  <a:schemeClr val="accent4"/>
                </a:solidFill>
                <a:ea typeface="ＭＳ Ｐゴシック" panose="020B0600070205080204" pitchFamily="34" charset="-128"/>
                <a:cs typeface="Arial" panose="020B0604020202020204" pitchFamily="34" charset="0"/>
              </a:rPr>
              <a:t>Member, Hutchinson Institute for Cancer Outcomes Research (HICOR)</a:t>
            </a:r>
            <a:endParaRPr lang="en-US" sz="2000" dirty="0"/>
          </a:p>
        </p:txBody>
      </p:sp>
      <p:pic>
        <p:nvPicPr>
          <p:cNvPr id="8" name="Picture 7">
            <a:extLst>
              <a:ext uri="{FF2B5EF4-FFF2-40B4-BE49-F238E27FC236}">
                <a16:creationId xmlns:a16="http://schemas.microsoft.com/office/drawing/2014/main" id="{8735D9D3-2D1B-6B7C-ACCD-F1A3D0D8EC12}"/>
              </a:ext>
            </a:extLst>
          </p:cNvPr>
          <p:cNvPicPr>
            <a:picLocks noChangeAspect="1"/>
          </p:cNvPicPr>
          <p:nvPr/>
        </p:nvPicPr>
        <p:blipFill>
          <a:blip r:embed="rId5" cstate="print">
            <a:extLst>
              <a:ext uri="{28A0092B-C50C-407E-A947-70E740481C1C}">
                <a14:useLocalDpi xmlns:a14="http://schemas.microsoft.com/office/drawing/2010/main" val="0"/>
              </a:ext>
            </a:extLst>
          </a:blip>
          <a:srcRect t="10954"/>
          <a:stretch>
            <a:fillRect/>
          </a:stretch>
        </p:blipFill>
        <p:spPr>
          <a:xfrm>
            <a:off x="8559117" y="3594128"/>
            <a:ext cx="3319414" cy="2088481"/>
          </a:xfrm>
          <a:prstGeom prst="rect">
            <a:avLst/>
          </a:prstGeom>
          <a:ln w="19050">
            <a:solidFill>
              <a:schemeClr val="tx1">
                <a:lumMod val="50000"/>
                <a:lumOff val="50000"/>
              </a:schemeClr>
            </a:solidFill>
          </a:ln>
        </p:spPr>
      </p:pic>
    </p:spTree>
    <p:extLst>
      <p:ext uri="{BB962C8B-B14F-4D97-AF65-F5344CB8AC3E}">
        <p14:creationId xmlns:p14="http://schemas.microsoft.com/office/powerpoint/2010/main" val="1021033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E53E1-F37F-E859-80CD-DCCADB27D2D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E4CA4C0-E8BA-9C9C-7802-AF23FFF73B46}"/>
              </a:ext>
            </a:extLst>
          </p:cNvPr>
          <p:cNvSpPr txBox="1"/>
          <p:nvPr/>
        </p:nvSpPr>
        <p:spPr>
          <a:xfrm>
            <a:off x="2217466" y="6407049"/>
            <a:ext cx="8714184" cy="27699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tx1">
                    <a:lumMod val="50000"/>
                    <a:lumOff val="50000"/>
                  </a:schemeClr>
                </a:solidFill>
                <a:latin typeface="Aptos" panose="020B0004020202020204" pitchFamily="34" charset="0"/>
              </a:rPr>
              <a:t>Source: Basch et al.</a:t>
            </a:r>
            <a:r>
              <a:rPr lang="en-US" sz="1200" i="1" dirty="0">
                <a:solidFill>
                  <a:schemeClr val="tx1">
                    <a:lumMod val="50000"/>
                    <a:lumOff val="50000"/>
                  </a:schemeClr>
                </a:solidFill>
                <a:latin typeface="Aptos" panose="020B0004020202020204" pitchFamily="34" charset="0"/>
              </a:rPr>
              <a:t> JAMA </a:t>
            </a:r>
            <a:r>
              <a:rPr lang="en-US" sz="1200" dirty="0">
                <a:solidFill>
                  <a:schemeClr val="tx1">
                    <a:lumMod val="50000"/>
                    <a:lumOff val="50000"/>
                  </a:schemeClr>
                </a:solidFill>
                <a:latin typeface="Aptos" panose="020B0004020202020204" pitchFamily="34" charset="0"/>
              </a:rPr>
              <a:t>2017; </a:t>
            </a:r>
            <a:r>
              <a:rPr lang="en-US" sz="1200" dirty="0" err="1">
                <a:solidFill>
                  <a:schemeClr val="tx1">
                    <a:lumMod val="50000"/>
                    <a:lumOff val="50000"/>
                  </a:schemeClr>
                </a:solidFill>
                <a:latin typeface="Aptos" panose="020B0004020202020204" pitchFamily="34" charset="0"/>
              </a:rPr>
              <a:t>Lapen</a:t>
            </a:r>
            <a:r>
              <a:rPr lang="en-US" sz="1200" dirty="0">
                <a:solidFill>
                  <a:schemeClr val="tx1">
                    <a:lumMod val="50000"/>
                    <a:lumOff val="50000"/>
                  </a:schemeClr>
                </a:solidFill>
                <a:latin typeface="Aptos" panose="020B0004020202020204" pitchFamily="34" charset="0"/>
              </a:rPr>
              <a:t> … Gillespie. </a:t>
            </a:r>
            <a:r>
              <a:rPr lang="en-US" sz="1200" i="1" dirty="0">
                <a:solidFill>
                  <a:schemeClr val="tx1">
                    <a:lumMod val="50000"/>
                    <a:lumOff val="50000"/>
                  </a:schemeClr>
                </a:solidFill>
                <a:latin typeface="Aptos" panose="020B0004020202020204" pitchFamily="34" charset="0"/>
              </a:rPr>
              <a:t>IJROBP</a:t>
            </a:r>
            <a:r>
              <a:rPr lang="en-US" sz="1200" dirty="0">
                <a:solidFill>
                  <a:schemeClr val="tx1">
                    <a:lumMod val="50000"/>
                    <a:lumOff val="50000"/>
                  </a:schemeClr>
                </a:solidFill>
                <a:latin typeface="Aptos" panose="020B0004020202020204" pitchFamily="34" charset="0"/>
              </a:rPr>
              <a:t> 2021, 2022; Silverwood, … Gillespie, </a:t>
            </a:r>
            <a:r>
              <a:rPr lang="en-US" sz="1200" i="1" dirty="0" err="1">
                <a:solidFill>
                  <a:schemeClr val="tx1">
                    <a:lumMod val="50000"/>
                    <a:lumOff val="50000"/>
                  </a:schemeClr>
                </a:solidFill>
                <a:latin typeface="Aptos" panose="020B0004020202020204" pitchFamily="34" charset="0"/>
              </a:rPr>
              <a:t>TipsRO</a:t>
            </a:r>
            <a:r>
              <a:rPr lang="en-US" sz="1200" dirty="0">
                <a:solidFill>
                  <a:schemeClr val="tx1">
                    <a:lumMod val="50000"/>
                    <a:lumOff val="50000"/>
                  </a:schemeClr>
                </a:solidFill>
                <a:latin typeface="Aptos" panose="020B0004020202020204" pitchFamily="34" charset="0"/>
              </a:rPr>
              <a:t> 2026.</a:t>
            </a:r>
          </a:p>
        </p:txBody>
      </p:sp>
      <p:sp>
        <p:nvSpPr>
          <p:cNvPr id="3" name="Title 1">
            <a:extLst>
              <a:ext uri="{FF2B5EF4-FFF2-40B4-BE49-F238E27FC236}">
                <a16:creationId xmlns:a16="http://schemas.microsoft.com/office/drawing/2014/main" id="{0C124514-EA39-539E-CBA8-52EF2A8D4CB3}"/>
              </a:ext>
            </a:extLst>
          </p:cNvPr>
          <p:cNvSpPr>
            <a:spLocks noGrp="1"/>
          </p:cNvSpPr>
          <p:nvPr>
            <p:ph type="title"/>
          </p:nvPr>
        </p:nvSpPr>
        <p:spPr>
          <a:xfrm>
            <a:off x="484988" y="417773"/>
            <a:ext cx="7369056" cy="812799"/>
          </a:xfrm>
        </p:spPr>
        <p:txBody>
          <a:bodyPr>
            <a:normAutofit fontScale="90000"/>
          </a:bodyPr>
          <a:lstStyle/>
          <a:p>
            <a:r>
              <a:rPr lang="en-US" sz="3600" u="sng" dirty="0"/>
              <a:t>ePROs</a:t>
            </a:r>
            <a:r>
              <a:rPr lang="en-US" sz="3600" dirty="0"/>
              <a:t> to improve symptom management </a:t>
            </a:r>
            <a:endParaRPr lang="en-US" sz="3600" b="1" u="sng" dirty="0"/>
          </a:p>
        </p:txBody>
      </p:sp>
      <p:graphicFrame>
        <p:nvGraphicFramePr>
          <p:cNvPr id="5" name="Diagram 4">
            <a:extLst>
              <a:ext uri="{FF2B5EF4-FFF2-40B4-BE49-F238E27FC236}">
                <a16:creationId xmlns:a16="http://schemas.microsoft.com/office/drawing/2014/main" id="{F2DE1B22-429D-A1B5-DBAE-0D7F6B1DFA6A}"/>
              </a:ext>
            </a:extLst>
          </p:cNvPr>
          <p:cNvGraphicFramePr/>
          <p:nvPr>
            <p:extLst>
              <p:ext uri="{D42A27DB-BD31-4B8C-83A1-F6EECF244321}">
                <p14:modId xmlns:p14="http://schemas.microsoft.com/office/powerpoint/2010/main" val="128812401"/>
              </p:ext>
            </p:extLst>
          </p:nvPr>
        </p:nvGraphicFramePr>
        <p:xfrm>
          <a:off x="171576" y="1243604"/>
          <a:ext cx="8596803" cy="40488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descr="omputer Icons Clip art Scalable Vector Graphics Girl Woman - girl .">
            <a:extLst>
              <a:ext uri="{FF2B5EF4-FFF2-40B4-BE49-F238E27FC236}">
                <a16:creationId xmlns:a16="http://schemas.microsoft.com/office/drawing/2014/main" id="{B6841A65-D5D6-371C-FF4D-568F2C6DEA92}"/>
              </a:ext>
            </a:extLst>
          </p:cNvPr>
          <p:cNvPicPr>
            <a:picLocks noChangeAspect="1" noChangeArrowheads="1"/>
          </p:cNvPicPr>
          <p:nvPr/>
        </p:nvPicPr>
        <p:blipFill>
          <a:blip r:embed="rId8">
            <a:biLevel thresh="25000"/>
            <a:extLst>
              <a:ext uri="{BEBA8EAE-BF5A-486C-A8C5-ECC9F3942E4B}">
                <a14:imgProps xmlns:a14="http://schemas.microsoft.com/office/drawing/2010/main">
                  <a14:imgLayer r:embed="rId9">
                    <a14:imgEffect>
                      <a14:backgroundRemoval t="0" b="100000" l="8203" r="89844">
                        <a14:foregroundMark x1="42578" y1="5743" x2="48828" y2="10473"/>
                      </a14:backgroundRemoval>
                    </a14:imgEffect>
                  </a14:imgLayer>
                </a14:imgProps>
              </a:ext>
              <a:ext uri="{28A0092B-C50C-407E-A947-70E740481C1C}">
                <a14:useLocalDpi xmlns:a14="http://schemas.microsoft.com/office/drawing/2010/main" val="0"/>
              </a:ext>
            </a:extLst>
          </a:blip>
          <a:srcRect/>
          <a:stretch>
            <a:fillRect/>
          </a:stretch>
        </p:blipFill>
        <p:spPr bwMode="auto">
          <a:xfrm>
            <a:off x="6346372" y="2635189"/>
            <a:ext cx="1743749" cy="100810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4" descr="octor clipart icon, Picture #2613991 doctor clipart icon">
            <a:extLst>
              <a:ext uri="{FF2B5EF4-FFF2-40B4-BE49-F238E27FC236}">
                <a16:creationId xmlns:a16="http://schemas.microsoft.com/office/drawing/2014/main" id="{3C4B454E-00ED-C6D9-7B13-70F86C91D975}"/>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3559" b="97130" l="0" r="95714">
                        <a14:foregroundMark x1="45119" y1="22273" x2="45119" y2="22273"/>
                      </a14:backgroundRemoval>
                    </a14:imgEffect>
                  </a14:imgLayer>
                </a14:imgProps>
              </a:ext>
              <a:ext uri="{28A0092B-C50C-407E-A947-70E740481C1C}">
                <a14:useLocalDpi xmlns:a14="http://schemas.microsoft.com/office/drawing/2010/main" val="0"/>
              </a:ext>
            </a:extLst>
          </a:blip>
          <a:srcRect/>
          <a:stretch>
            <a:fillRect/>
          </a:stretch>
        </p:blipFill>
        <p:spPr bwMode="auto">
          <a:xfrm>
            <a:off x="3793664" y="2991472"/>
            <a:ext cx="1257244" cy="1303642"/>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6" descr="martphone Call - Free technology icons">
            <a:extLst>
              <a:ext uri="{FF2B5EF4-FFF2-40B4-BE49-F238E27FC236}">
                <a16:creationId xmlns:a16="http://schemas.microsoft.com/office/drawing/2014/main" id="{BBBE3024-D523-555A-319F-8502EB82C1FE}"/>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0" b="99841" l="10000" r="90000">
                        <a14:foregroundMark x1="42750" y1="74127" x2="42833" y2="18095"/>
                        <a14:foregroundMark x1="44667" y1="21746" x2="56167" y2="23175"/>
                        <a14:foregroundMark x1="56333" y1="24286" x2="54500" y2="69365"/>
                        <a14:foregroundMark x1="42750" y1="81270" x2="55583" y2="75873"/>
                        <a14:foregroundMark x1="48833" y1="91905" x2="48833" y2="91905"/>
                      </a14:backgroundRemoval>
                    </a14:imgEffect>
                  </a14:imgLayer>
                </a14:imgProps>
              </a:ext>
              <a:ext uri="{28A0092B-C50C-407E-A947-70E740481C1C}">
                <a14:useLocalDpi xmlns:a14="http://schemas.microsoft.com/office/drawing/2010/main" val="0"/>
              </a:ext>
            </a:extLst>
          </a:blip>
          <a:srcRect/>
          <a:stretch>
            <a:fillRect/>
          </a:stretch>
        </p:blipFill>
        <p:spPr bwMode="auto">
          <a:xfrm rot="11716853" flipV="1">
            <a:off x="1393943" y="2126447"/>
            <a:ext cx="1763082" cy="925618"/>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2" descr="Patient-reported measures | Agency for Clinical Innovation">
            <a:extLst>
              <a:ext uri="{FF2B5EF4-FFF2-40B4-BE49-F238E27FC236}">
                <a16:creationId xmlns:a16="http://schemas.microsoft.com/office/drawing/2014/main" id="{493791CE-BE2D-9473-404B-55E9BAC204D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5223" t="19886" r="26563" b="28008"/>
          <a:stretch/>
        </p:blipFill>
        <p:spPr bwMode="auto">
          <a:xfrm rot="1025869">
            <a:off x="2089443" y="2337997"/>
            <a:ext cx="402682" cy="33488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Patient-reported measures | Agency for Clinical Innovation">
            <a:extLst>
              <a:ext uri="{FF2B5EF4-FFF2-40B4-BE49-F238E27FC236}">
                <a16:creationId xmlns:a16="http://schemas.microsoft.com/office/drawing/2014/main" id="{75F31DCA-39BC-7BED-5CEF-A1CF6AE18735}"/>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5223" t="19886" r="26563" b="52448"/>
          <a:stretch/>
        </p:blipFill>
        <p:spPr bwMode="auto">
          <a:xfrm rot="1025869">
            <a:off x="2016125" y="2668672"/>
            <a:ext cx="402682" cy="177807"/>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2">
            <a:extLst>
              <a:ext uri="{FF2B5EF4-FFF2-40B4-BE49-F238E27FC236}">
                <a16:creationId xmlns:a16="http://schemas.microsoft.com/office/drawing/2014/main" id="{BCC21DF3-7CE3-468F-A528-EE914693D6C2}"/>
              </a:ext>
            </a:extLst>
          </p:cNvPr>
          <p:cNvSpPr txBox="1">
            <a:spLocks/>
          </p:cNvSpPr>
          <p:nvPr/>
        </p:nvSpPr>
        <p:spPr>
          <a:xfrm>
            <a:off x="8217230" y="2416923"/>
            <a:ext cx="3717471" cy="4048859"/>
          </a:xfrm>
          <a:prstGeom prst="rect">
            <a:avLst/>
          </a:prstGeom>
        </p:spPr>
        <p:txBody>
          <a:bodyPr vert="horz" lIns="91440" tIns="45720" rIns="91440" bIns="45720" rtlCol="0" anchor="t">
            <a:noAutofit/>
          </a:bodyPr>
          <a:lstStyle>
            <a:lvl1pPr marL="0" indent="0" algn="l" defTabSz="914400" rtl="0" eaLnBrk="1" latinLnBrk="0" hangingPunct="1">
              <a:lnSpc>
                <a:spcPct val="125000"/>
              </a:lnSpc>
              <a:spcBef>
                <a:spcPts val="1000"/>
              </a:spcBef>
              <a:buFont typeface="Arial" panose="020B0604020202020204" pitchFamily="34" charset="0"/>
              <a:buNone/>
              <a:defRPr sz="1800" b="0" i="0" kern="1200" cap="none" spc="0" baseline="0">
                <a:solidFill>
                  <a:srgbClr val="123054"/>
                </a:solidFill>
                <a:latin typeface="+mn-lt"/>
                <a:ea typeface="+mn-ea"/>
                <a:cs typeface="Bicyclette Light" panose="02000000000000000000"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400"/>
              </a:spcBef>
              <a:buFont typeface="Wingdings" pitchFamily="2" charset="2"/>
              <a:buChar char="ü"/>
            </a:pPr>
            <a:r>
              <a:rPr lang="en-US">
                <a:cs typeface="Arial"/>
              </a:rPr>
              <a:t>High response rates (vs systemic therapy, survivorship)</a:t>
            </a:r>
          </a:p>
          <a:p>
            <a:pPr marL="285750" indent="-285750">
              <a:lnSpc>
                <a:spcPct val="100000"/>
              </a:lnSpc>
              <a:spcBef>
                <a:spcPts val="400"/>
              </a:spcBef>
              <a:buFont typeface="Wingdings" pitchFamily="2" charset="2"/>
              <a:buChar char="ü"/>
            </a:pPr>
            <a:r>
              <a:rPr lang="en-US">
                <a:cs typeface="Arial"/>
              </a:rPr>
              <a:t>Fatigue correlates strongly with QOL; more sensitive to change</a:t>
            </a:r>
          </a:p>
          <a:p>
            <a:pPr marL="285750" indent="-285750">
              <a:lnSpc>
                <a:spcPct val="100000"/>
              </a:lnSpc>
              <a:spcBef>
                <a:spcPts val="400"/>
              </a:spcBef>
              <a:buFont typeface="Wingdings" pitchFamily="2" charset="2"/>
              <a:buChar char="ü"/>
            </a:pPr>
            <a:endParaRPr lang="en-US">
              <a:cs typeface="Arial"/>
            </a:endParaRPr>
          </a:p>
          <a:p>
            <a:pPr>
              <a:lnSpc>
                <a:spcPct val="100000"/>
              </a:lnSpc>
              <a:spcBef>
                <a:spcPts val="400"/>
              </a:spcBef>
            </a:pPr>
            <a:endParaRPr lang="en-US">
              <a:cs typeface="Arial"/>
            </a:endParaRPr>
          </a:p>
          <a:p>
            <a:pPr>
              <a:lnSpc>
                <a:spcPct val="100000"/>
              </a:lnSpc>
              <a:spcBef>
                <a:spcPts val="400"/>
              </a:spcBef>
            </a:pPr>
            <a:endParaRPr lang="en-US">
              <a:cs typeface="Arial"/>
            </a:endParaRPr>
          </a:p>
          <a:p>
            <a:pPr>
              <a:lnSpc>
                <a:spcPct val="100000"/>
              </a:lnSpc>
              <a:spcBef>
                <a:spcPts val="400"/>
              </a:spcBef>
            </a:pPr>
            <a:endParaRPr lang="en-US">
              <a:cs typeface="Arial"/>
            </a:endParaRPr>
          </a:p>
          <a:p>
            <a:pPr marL="285750" indent="-285750">
              <a:lnSpc>
                <a:spcPct val="100000"/>
              </a:lnSpc>
              <a:spcBef>
                <a:spcPts val="400"/>
              </a:spcBef>
              <a:buFont typeface="Wingdings" pitchFamily="2" charset="2"/>
              <a:buChar char="ü"/>
            </a:pPr>
            <a:r>
              <a:rPr lang="en-US">
                <a:cs typeface="Arial"/>
              </a:rPr>
              <a:t>Clinician alerts burdensome</a:t>
            </a:r>
          </a:p>
        </p:txBody>
      </p:sp>
      <p:pic>
        <p:nvPicPr>
          <p:cNvPr id="13" name="Picture 12" descr="A silhouette of a person lying on a table&#10;&#10;Description automatically generated">
            <a:extLst>
              <a:ext uri="{FF2B5EF4-FFF2-40B4-BE49-F238E27FC236}">
                <a16:creationId xmlns:a16="http://schemas.microsoft.com/office/drawing/2014/main" id="{61F693F0-02AD-BC5D-C1B6-79168B2E3F2D}"/>
              </a:ext>
            </a:extLst>
          </p:cNvPr>
          <p:cNvPicPr>
            <a:picLocks noChangeAspect="1"/>
          </p:cNvPicPr>
          <p:nvPr/>
        </p:nvPicPr>
        <p:blipFill>
          <a:blip r:embed="rId15"/>
          <a:stretch>
            <a:fillRect/>
          </a:stretch>
        </p:blipFill>
        <p:spPr>
          <a:xfrm>
            <a:off x="9470995" y="1191444"/>
            <a:ext cx="1123950" cy="1047750"/>
          </a:xfrm>
          <a:prstGeom prst="rect">
            <a:avLst/>
          </a:prstGeom>
        </p:spPr>
      </p:pic>
      <p:pic>
        <p:nvPicPr>
          <p:cNvPr id="17" name="Picture 2" descr="Fig 1">
            <a:extLst>
              <a:ext uri="{FF2B5EF4-FFF2-40B4-BE49-F238E27FC236}">
                <a16:creationId xmlns:a16="http://schemas.microsoft.com/office/drawing/2014/main" id="{DAC6D9E9-B544-903F-8570-761E93014CEB}"/>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t="75652" r="49219"/>
          <a:stretch/>
        </p:blipFill>
        <p:spPr bwMode="auto">
          <a:xfrm>
            <a:off x="9254490" y="3643293"/>
            <a:ext cx="1587979" cy="1201752"/>
          </a:xfrm>
          <a:prstGeom prst="rect">
            <a:avLst/>
          </a:prstGeom>
          <a:noFill/>
          <a:extLst>
            <a:ext uri="{909E8E84-426E-40DD-AFC4-6F175D3DCCD1}">
              <a14:hiddenFill xmlns:a14="http://schemas.microsoft.com/office/drawing/2010/main">
                <a:solidFill>
                  <a:srgbClr val="FFFFFF"/>
                </a:solidFill>
              </a14:hiddenFill>
            </a:ext>
          </a:extLst>
        </p:spPr>
      </p:pic>
      <p:sp>
        <p:nvSpPr>
          <p:cNvPr id="19" name="Title 1">
            <a:extLst>
              <a:ext uri="{FF2B5EF4-FFF2-40B4-BE49-F238E27FC236}">
                <a16:creationId xmlns:a16="http://schemas.microsoft.com/office/drawing/2014/main" id="{76D44058-E4D6-1645-C65A-152DA502905A}"/>
              </a:ext>
            </a:extLst>
          </p:cNvPr>
          <p:cNvSpPr txBox="1">
            <a:spLocks/>
          </p:cNvSpPr>
          <p:nvPr/>
        </p:nvSpPr>
        <p:spPr>
          <a:xfrm>
            <a:off x="7854044" y="444319"/>
            <a:ext cx="3717471" cy="490313"/>
          </a:xfrm>
          <a:prstGeom prst="rect">
            <a:avLst/>
          </a:prstGeom>
        </p:spPr>
        <p:txBody>
          <a:bodyPr vert="horz" lIns="91440" tIns="45720" rIns="91440" bIns="45720" rtlCol="0" anchor="t">
            <a:normAutofit fontScale="92500" lnSpcReduction="20000"/>
          </a:bodyPr>
          <a:lstStyle>
            <a:lvl1pPr algn="l" defTabSz="914400" rtl="0" eaLnBrk="1" latinLnBrk="0" hangingPunct="1">
              <a:lnSpc>
                <a:spcPct val="90000"/>
              </a:lnSpc>
              <a:spcBef>
                <a:spcPct val="0"/>
              </a:spcBef>
              <a:buNone/>
              <a:defRPr sz="4400" b="0" i="0" kern="1200" cap="none" spc="-151" baseline="0">
                <a:solidFill>
                  <a:srgbClr val="123054"/>
                </a:solidFill>
                <a:latin typeface="+mn-lt"/>
                <a:ea typeface="+mj-ea"/>
                <a:cs typeface="Bicyclette Light" panose="02000000000000000000" pitchFamily="2" charset="77"/>
              </a:defRPr>
            </a:lvl1pPr>
          </a:lstStyle>
          <a:p>
            <a:r>
              <a:rPr lang="en-US" sz="3600" dirty="0"/>
              <a:t>Role in </a:t>
            </a:r>
            <a:r>
              <a:rPr lang="en-US" sz="3600" u="sng" dirty="0"/>
              <a:t>rad </a:t>
            </a:r>
            <a:r>
              <a:rPr lang="en-US" sz="3600" u="sng" dirty="0" err="1"/>
              <a:t>onc</a:t>
            </a:r>
            <a:r>
              <a:rPr lang="en-US" sz="3600" dirty="0"/>
              <a:t>?</a:t>
            </a:r>
            <a:endParaRPr lang="en-US" sz="3600" b="1" dirty="0"/>
          </a:p>
        </p:txBody>
      </p:sp>
    </p:spTree>
    <p:extLst>
      <p:ext uri="{BB962C8B-B14F-4D97-AF65-F5344CB8AC3E}">
        <p14:creationId xmlns:p14="http://schemas.microsoft.com/office/powerpoint/2010/main" val="104253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C9AF18D5-0A14-9328-D68B-5350E56D75BF}"/>
              </a:ext>
            </a:extLst>
          </p:cNvPr>
          <p:cNvSpPr/>
          <p:nvPr/>
        </p:nvSpPr>
        <p:spPr>
          <a:xfrm>
            <a:off x="3764796" y="3975767"/>
            <a:ext cx="873518" cy="870857"/>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F2A399E-FABF-6E4A-B610-0FF4433D11B3}"/>
              </a:ext>
            </a:extLst>
          </p:cNvPr>
          <p:cNvSpPr txBox="1"/>
          <p:nvPr/>
        </p:nvSpPr>
        <p:spPr>
          <a:xfrm>
            <a:off x="2156179" y="6419442"/>
            <a:ext cx="6897954" cy="27699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tx1">
                    <a:lumMod val="50000"/>
                    <a:lumOff val="50000"/>
                  </a:schemeClr>
                </a:solidFill>
                <a:latin typeface="Aptos" panose="020B0004020202020204" pitchFamily="34" charset="0"/>
              </a:rPr>
              <a:t>Source: Verdini…Gillespie, </a:t>
            </a:r>
            <a:r>
              <a:rPr lang="en-US" sz="1200" i="1" dirty="0">
                <a:solidFill>
                  <a:schemeClr val="tx1">
                    <a:lumMod val="50000"/>
                    <a:lumOff val="50000"/>
                  </a:schemeClr>
                </a:solidFill>
                <a:latin typeface="Aptos" panose="020B0004020202020204" pitchFamily="34" charset="0"/>
              </a:rPr>
              <a:t>JAMA </a:t>
            </a:r>
            <a:r>
              <a:rPr lang="en-US" sz="1200" i="1" dirty="0" err="1">
                <a:solidFill>
                  <a:schemeClr val="tx1">
                    <a:lumMod val="50000"/>
                    <a:lumOff val="50000"/>
                  </a:schemeClr>
                </a:solidFill>
                <a:latin typeface="Aptos" panose="020B0004020202020204" pitchFamily="34" charset="0"/>
              </a:rPr>
              <a:t>Onc</a:t>
            </a:r>
            <a:r>
              <a:rPr lang="en-US" sz="1200" dirty="0">
                <a:solidFill>
                  <a:schemeClr val="tx1">
                    <a:lumMod val="50000"/>
                    <a:lumOff val="50000"/>
                  </a:schemeClr>
                </a:solidFill>
                <a:latin typeface="Aptos" panose="020B0004020202020204" pitchFamily="34" charset="0"/>
              </a:rPr>
              <a:t> 2024; Mao et al </a:t>
            </a:r>
            <a:r>
              <a:rPr lang="en-US" sz="1200" i="1" dirty="0">
                <a:solidFill>
                  <a:schemeClr val="tx1">
                    <a:lumMod val="50000"/>
                    <a:lumOff val="50000"/>
                  </a:schemeClr>
                </a:solidFill>
                <a:latin typeface="Aptos" panose="020B0004020202020204" pitchFamily="34" charset="0"/>
              </a:rPr>
              <a:t>NPJ Digit Med</a:t>
            </a:r>
            <a:r>
              <a:rPr lang="en-US" sz="1200" dirty="0">
                <a:solidFill>
                  <a:schemeClr val="tx1">
                    <a:lumMod val="50000"/>
                    <a:lumOff val="50000"/>
                  </a:schemeClr>
                </a:solidFill>
                <a:latin typeface="Aptos" panose="020B0004020202020204" pitchFamily="34" charset="0"/>
              </a:rPr>
              <a:t> 2025; Gillespie et al </a:t>
            </a:r>
            <a:r>
              <a:rPr lang="en-US" sz="1200" i="1" dirty="0">
                <a:solidFill>
                  <a:schemeClr val="tx1">
                    <a:lumMod val="50000"/>
                    <a:lumOff val="50000"/>
                  </a:schemeClr>
                </a:solidFill>
                <a:latin typeface="Aptos" panose="020B0004020202020204" pitchFamily="34" charset="0"/>
              </a:rPr>
              <a:t>IJROBP</a:t>
            </a:r>
            <a:r>
              <a:rPr lang="en-US" sz="1200" dirty="0">
                <a:solidFill>
                  <a:schemeClr val="tx1">
                    <a:lumMod val="50000"/>
                    <a:lumOff val="50000"/>
                  </a:schemeClr>
                </a:solidFill>
                <a:latin typeface="Aptos" panose="020B0004020202020204" pitchFamily="34" charset="0"/>
              </a:rPr>
              <a:t> 2026.</a:t>
            </a:r>
          </a:p>
        </p:txBody>
      </p:sp>
      <p:sp>
        <p:nvSpPr>
          <p:cNvPr id="35" name="Title 1">
            <a:extLst>
              <a:ext uri="{FF2B5EF4-FFF2-40B4-BE49-F238E27FC236}">
                <a16:creationId xmlns:a16="http://schemas.microsoft.com/office/drawing/2014/main" id="{9C5F2FFC-5EB9-05B4-136B-7BCA81892492}"/>
              </a:ext>
            </a:extLst>
          </p:cNvPr>
          <p:cNvSpPr>
            <a:spLocks noGrp="1"/>
          </p:cNvSpPr>
          <p:nvPr>
            <p:ph type="title"/>
          </p:nvPr>
        </p:nvSpPr>
        <p:spPr>
          <a:xfrm>
            <a:off x="517569" y="295728"/>
            <a:ext cx="11674431" cy="812799"/>
          </a:xfrm>
        </p:spPr>
        <p:txBody>
          <a:bodyPr>
            <a:noAutofit/>
          </a:bodyPr>
          <a:lstStyle/>
          <a:p>
            <a:r>
              <a:rPr lang="en-US" sz="3200" dirty="0"/>
              <a:t>Linking ePROs with a virtual intervention for fatigue</a:t>
            </a:r>
            <a:endParaRPr lang="en-US" sz="3200" b="1" u="sng" dirty="0"/>
          </a:p>
        </p:txBody>
      </p:sp>
      <p:sp>
        <p:nvSpPr>
          <p:cNvPr id="2" name="TextBox 1">
            <a:extLst>
              <a:ext uri="{FF2B5EF4-FFF2-40B4-BE49-F238E27FC236}">
                <a16:creationId xmlns:a16="http://schemas.microsoft.com/office/drawing/2014/main" id="{48D6482D-68E5-A3BC-4F33-E17980FA5948}"/>
              </a:ext>
            </a:extLst>
          </p:cNvPr>
          <p:cNvSpPr txBox="1"/>
          <p:nvPr/>
        </p:nvSpPr>
        <p:spPr>
          <a:xfrm>
            <a:off x="6080760" y="6466730"/>
            <a:ext cx="0" cy="0"/>
          </a:xfrm>
          <a:prstGeom prst="rect">
            <a:avLst/>
          </a:prstGeom>
          <a:noFill/>
        </p:spPr>
        <p:txBody>
          <a:bodyPr wrap="none" lIns="0" tIns="0" rIns="0" bIns="0" rtlCol="0">
            <a:noAutofit/>
          </a:bodyPr>
          <a:lstStyle/>
          <a:p>
            <a:pPr algn="l">
              <a:lnSpc>
                <a:spcPct val="110000"/>
              </a:lnSpc>
              <a:spcBef>
                <a:spcPts val="1000"/>
              </a:spcBef>
            </a:pPr>
            <a:endParaRPr lang="en-US" sz="1600" err="1"/>
          </a:p>
        </p:txBody>
      </p:sp>
      <p:sp>
        <p:nvSpPr>
          <p:cNvPr id="3" name="Rounded Rectangle 2">
            <a:extLst>
              <a:ext uri="{FF2B5EF4-FFF2-40B4-BE49-F238E27FC236}">
                <a16:creationId xmlns:a16="http://schemas.microsoft.com/office/drawing/2014/main" id="{771E5BAA-C4EA-58A1-A168-D8BD355CD656}"/>
              </a:ext>
            </a:extLst>
          </p:cNvPr>
          <p:cNvSpPr/>
          <p:nvPr/>
        </p:nvSpPr>
        <p:spPr>
          <a:xfrm>
            <a:off x="4000380" y="4152121"/>
            <a:ext cx="873518" cy="870857"/>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C040F04-2674-5529-B575-572F57D8BC20}"/>
              </a:ext>
            </a:extLst>
          </p:cNvPr>
          <p:cNvPicPr>
            <a:picLocks noChangeAspect="1"/>
          </p:cNvPicPr>
          <p:nvPr/>
        </p:nvPicPr>
        <p:blipFill rotWithShape="1">
          <a:blip r:embed="rId2"/>
          <a:srcRect t="1800"/>
          <a:stretch/>
        </p:blipFill>
        <p:spPr>
          <a:xfrm>
            <a:off x="7585489" y="985953"/>
            <a:ext cx="3918396" cy="3114946"/>
          </a:xfrm>
          <a:prstGeom prst="rect">
            <a:avLst/>
          </a:prstGeom>
        </p:spPr>
      </p:pic>
      <p:sp>
        <p:nvSpPr>
          <p:cNvPr id="5" name="Rectangle 4">
            <a:extLst>
              <a:ext uri="{FF2B5EF4-FFF2-40B4-BE49-F238E27FC236}">
                <a16:creationId xmlns:a16="http://schemas.microsoft.com/office/drawing/2014/main" id="{5BBBCEBA-0391-7424-EFC2-194B7A0A468D}"/>
              </a:ext>
            </a:extLst>
          </p:cNvPr>
          <p:cNvSpPr/>
          <p:nvPr/>
        </p:nvSpPr>
        <p:spPr>
          <a:xfrm>
            <a:off x="6807937" y="5124268"/>
            <a:ext cx="440871" cy="4486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3AEF907-0C63-5949-70F3-18921AB1EB94}"/>
              </a:ext>
            </a:extLst>
          </p:cNvPr>
          <p:cNvPicPr>
            <a:picLocks noChangeAspect="1"/>
          </p:cNvPicPr>
          <p:nvPr/>
        </p:nvPicPr>
        <p:blipFill>
          <a:blip r:embed="rId3"/>
          <a:stretch>
            <a:fillRect/>
          </a:stretch>
        </p:blipFill>
        <p:spPr>
          <a:xfrm>
            <a:off x="468639" y="2325295"/>
            <a:ext cx="6065033" cy="3681649"/>
          </a:xfrm>
          <a:prstGeom prst="rect">
            <a:avLst/>
          </a:prstGeom>
        </p:spPr>
      </p:pic>
      <p:sp>
        <p:nvSpPr>
          <p:cNvPr id="7" name="Down Arrow 6">
            <a:extLst>
              <a:ext uri="{FF2B5EF4-FFF2-40B4-BE49-F238E27FC236}">
                <a16:creationId xmlns:a16="http://schemas.microsoft.com/office/drawing/2014/main" id="{5C6AD1AC-4FED-349A-FC71-ED679C394319}"/>
              </a:ext>
            </a:extLst>
          </p:cNvPr>
          <p:cNvSpPr/>
          <p:nvPr/>
        </p:nvSpPr>
        <p:spPr>
          <a:xfrm>
            <a:off x="2288580" y="2032453"/>
            <a:ext cx="530532" cy="236342"/>
          </a:xfrm>
          <a:prstGeom prst="downArrow">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DA4161D9-7363-CB6F-ECA2-0918E282FD92}"/>
              </a:ext>
            </a:extLst>
          </p:cNvPr>
          <p:cNvSpPr/>
          <p:nvPr/>
        </p:nvSpPr>
        <p:spPr>
          <a:xfrm>
            <a:off x="1934863" y="2437782"/>
            <a:ext cx="1141892" cy="452343"/>
          </a:xfrm>
          <a:prstGeom prst="roundRect">
            <a:avLst/>
          </a:prstGeom>
          <a:solidFill>
            <a:srgbClr val="F21A5D">
              <a:alpha val="18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01C422-E357-FE48-595B-85A705F54D43}"/>
              </a:ext>
            </a:extLst>
          </p:cNvPr>
          <p:cNvSpPr/>
          <p:nvPr/>
        </p:nvSpPr>
        <p:spPr>
          <a:xfrm>
            <a:off x="10395290" y="1709989"/>
            <a:ext cx="996613" cy="3403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C715CF28-17F3-F45B-753B-720B43944F27}"/>
              </a:ext>
            </a:extLst>
          </p:cNvPr>
          <p:cNvSpPr txBox="1"/>
          <p:nvPr/>
        </p:nvSpPr>
        <p:spPr>
          <a:xfrm>
            <a:off x="10303211" y="1677437"/>
            <a:ext cx="1532032" cy="430887"/>
          </a:xfrm>
          <a:prstGeom prst="rect">
            <a:avLst/>
          </a:prstGeom>
          <a:noFill/>
        </p:spPr>
        <p:txBody>
          <a:bodyPr wrap="square">
            <a:spAutoFit/>
          </a:bodyPr>
          <a:lstStyle/>
          <a:p>
            <a:r>
              <a:rPr lang="en-US" sz="1100" dirty="0"/>
              <a:t>ePRO-prompted portal invitation</a:t>
            </a:r>
          </a:p>
        </p:txBody>
      </p:sp>
      <p:sp>
        <p:nvSpPr>
          <p:cNvPr id="12" name="TextBox 11">
            <a:extLst>
              <a:ext uri="{FF2B5EF4-FFF2-40B4-BE49-F238E27FC236}">
                <a16:creationId xmlns:a16="http://schemas.microsoft.com/office/drawing/2014/main" id="{E824E7E6-3209-923E-710B-D36DE15932FA}"/>
              </a:ext>
            </a:extLst>
          </p:cNvPr>
          <p:cNvSpPr txBox="1"/>
          <p:nvPr/>
        </p:nvSpPr>
        <p:spPr>
          <a:xfrm>
            <a:off x="1225551" y="1637334"/>
            <a:ext cx="2711963" cy="369332"/>
          </a:xfrm>
          <a:prstGeom prst="rect">
            <a:avLst/>
          </a:prstGeom>
          <a:noFill/>
        </p:spPr>
        <p:txBody>
          <a:bodyPr wrap="square" rtlCol="0">
            <a:spAutoFit/>
          </a:bodyPr>
          <a:lstStyle/>
          <a:p>
            <a:pPr algn="ctr"/>
            <a:r>
              <a:rPr lang="en-US" dirty="0">
                <a:solidFill>
                  <a:srgbClr val="FF0000"/>
                </a:solidFill>
              </a:rPr>
              <a:t>SOC vs ePRO</a:t>
            </a:r>
          </a:p>
        </p:txBody>
      </p:sp>
      <p:pic>
        <p:nvPicPr>
          <p:cNvPr id="13" name="Picture 2" descr="Fig 1">
            <a:extLst>
              <a:ext uri="{FF2B5EF4-FFF2-40B4-BE49-F238E27FC236}">
                <a16:creationId xmlns:a16="http://schemas.microsoft.com/office/drawing/2014/main" id="{55C6C1B9-52A3-C3DB-C0A4-1E51EA23A47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09" t="75653" r="49220" b="1915"/>
          <a:stretch/>
        </p:blipFill>
        <p:spPr bwMode="auto">
          <a:xfrm>
            <a:off x="4190925" y="1053047"/>
            <a:ext cx="1344553" cy="10400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martphone Call - Free technology icons">
            <a:extLst>
              <a:ext uri="{FF2B5EF4-FFF2-40B4-BE49-F238E27FC236}">
                <a16:creationId xmlns:a16="http://schemas.microsoft.com/office/drawing/2014/main" id="{469BCAEA-8914-DD52-73D8-8148F67E3CF8}"/>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9841" l="10000" r="90000">
                        <a14:foregroundMark x1="42750" y1="74127" x2="42833" y2="18095"/>
                        <a14:foregroundMark x1="44667" y1="21746" x2="56167" y2="23175"/>
                        <a14:foregroundMark x1="56333" y1="24286" x2="54500" y2="69365"/>
                        <a14:foregroundMark x1="42750" y1="81270" x2="55583" y2="75873"/>
                        <a14:foregroundMark x1="48833" y1="91905" x2="48833" y2="91905"/>
                      </a14:backgroundRemoval>
                    </a14:imgEffect>
                  </a14:imgLayer>
                </a14:imgProps>
              </a:ext>
              <a:ext uri="{28A0092B-C50C-407E-A947-70E740481C1C}">
                <a14:useLocalDpi xmlns:a14="http://schemas.microsoft.com/office/drawing/2010/main" val="0"/>
              </a:ext>
            </a:extLst>
          </a:blip>
          <a:srcRect/>
          <a:stretch>
            <a:fillRect/>
          </a:stretch>
        </p:blipFill>
        <p:spPr bwMode="auto">
          <a:xfrm rot="10800000" flipV="1">
            <a:off x="2848527" y="1124756"/>
            <a:ext cx="1763082" cy="925618"/>
          </a:xfrm>
          <a:prstGeom prst="rect">
            <a:avLst/>
          </a:prstGeom>
          <a:noFill/>
          <a:extLst>
            <a:ext uri="{909E8E84-426E-40dd-AFC4-6F175D3DCCD1}">
              <a14:hiddenFill xmlns="" xmlns:a14="http://schemas.microsoft.com/office/drawing/2010/main">
                <a:solidFill>
                  <a:srgbClr val="FFFFFF"/>
                </a:solidFill>
              </a14:hiddenFill>
            </a:ext>
          </a:extLst>
        </p:spPr>
      </p:pic>
      <p:pic>
        <p:nvPicPr>
          <p:cNvPr id="15" name="Picture 2" descr="Patient-reported measures | Agency for Clinical Innovation">
            <a:extLst>
              <a:ext uri="{FF2B5EF4-FFF2-40B4-BE49-F238E27FC236}">
                <a16:creationId xmlns:a16="http://schemas.microsoft.com/office/drawing/2014/main" id="{62ED349B-2FBB-2A4A-F0CC-42F9165DD72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5223" t="19886" r="26563" b="28008"/>
          <a:stretch/>
        </p:blipFill>
        <p:spPr bwMode="auto">
          <a:xfrm rot="85755">
            <a:off x="3518627" y="1310906"/>
            <a:ext cx="402682" cy="33488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Patient-reported measures | Agency for Clinical Innovation">
            <a:extLst>
              <a:ext uri="{FF2B5EF4-FFF2-40B4-BE49-F238E27FC236}">
                <a16:creationId xmlns:a16="http://schemas.microsoft.com/office/drawing/2014/main" id="{EAA6024C-25F3-9C8A-F2AC-BA6905CB26B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5223" t="19886" r="26563" b="52448"/>
          <a:stretch/>
        </p:blipFill>
        <p:spPr bwMode="auto">
          <a:xfrm rot="85755">
            <a:off x="3521509" y="1679681"/>
            <a:ext cx="402682" cy="17780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7FE7A406-CF29-7050-CF10-ABCEFA30A32B}"/>
              </a:ext>
            </a:extLst>
          </p:cNvPr>
          <p:cNvSpPr/>
          <p:nvPr/>
        </p:nvSpPr>
        <p:spPr>
          <a:xfrm>
            <a:off x="1796710" y="1029031"/>
            <a:ext cx="3738768" cy="1132306"/>
          </a:xfrm>
          <a:prstGeom prst="rect">
            <a:avLst/>
          </a:prstGeom>
          <a:noFill/>
          <a:ln w="25400">
            <a:solidFill>
              <a:srgbClr val="C0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9A79A6AF-FE1C-DEBA-27EE-17AB93E32E7F}"/>
              </a:ext>
            </a:extLst>
          </p:cNvPr>
          <p:cNvSpPr txBox="1"/>
          <p:nvPr/>
        </p:nvSpPr>
        <p:spPr>
          <a:xfrm>
            <a:off x="2266225" y="1265428"/>
            <a:ext cx="630616" cy="553998"/>
          </a:xfrm>
          <a:prstGeom prst="rect">
            <a:avLst/>
          </a:prstGeom>
          <a:noFill/>
        </p:spPr>
        <p:txBody>
          <a:bodyPr wrap="square">
            <a:spAutoFit/>
          </a:bodyPr>
          <a:lstStyle/>
          <a:p>
            <a:r>
              <a:rPr lang="en-US" sz="3000" dirty="0"/>
              <a:t>⚖️</a:t>
            </a:r>
          </a:p>
        </p:txBody>
      </p:sp>
      <p:pic>
        <p:nvPicPr>
          <p:cNvPr id="21" name="Picture 20">
            <a:extLst>
              <a:ext uri="{FF2B5EF4-FFF2-40B4-BE49-F238E27FC236}">
                <a16:creationId xmlns:a16="http://schemas.microsoft.com/office/drawing/2014/main" id="{5C3E8CFF-ACC1-1BAF-4C14-ABEF90523CD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14098" y="4212966"/>
            <a:ext cx="4204087" cy="1806796"/>
          </a:xfrm>
          <a:prstGeom prst="rect">
            <a:avLst/>
          </a:prstGeom>
        </p:spPr>
      </p:pic>
      <p:sp>
        <p:nvSpPr>
          <p:cNvPr id="22" name="Rectangle 21">
            <a:extLst>
              <a:ext uri="{FF2B5EF4-FFF2-40B4-BE49-F238E27FC236}">
                <a16:creationId xmlns:a16="http://schemas.microsoft.com/office/drawing/2014/main" id="{7F603C80-093D-52D2-49B6-E6FA28DC5BED}"/>
              </a:ext>
            </a:extLst>
          </p:cNvPr>
          <p:cNvSpPr/>
          <p:nvPr/>
        </p:nvSpPr>
        <p:spPr>
          <a:xfrm>
            <a:off x="7442200" y="3670300"/>
            <a:ext cx="469900" cy="4958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397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p:bldP spid="12" grpId="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B97A9-06C7-0897-53ED-69FA2552E430}"/>
              </a:ext>
            </a:extLst>
          </p:cNvPr>
          <p:cNvSpPr>
            <a:spLocks noGrp="1"/>
          </p:cNvSpPr>
          <p:nvPr>
            <p:ph type="title"/>
          </p:nvPr>
        </p:nvSpPr>
        <p:spPr>
          <a:xfrm>
            <a:off x="443666" y="324244"/>
            <a:ext cx="11858061" cy="812799"/>
          </a:xfrm>
          <a:ln>
            <a:noFill/>
          </a:ln>
        </p:spPr>
        <p:txBody>
          <a:bodyPr vert="horz" lIns="91440" tIns="45720" rIns="91440" bIns="45720" rtlCol="0" anchor="t">
            <a:noAutofit/>
          </a:bodyPr>
          <a:lstStyle/>
          <a:p>
            <a:r>
              <a:rPr lang="en-US" sz="3200" dirty="0">
                <a:cs typeface="Arial"/>
              </a:rPr>
              <a:t>Opportunities for implementation research</a:t>
            </a:r>
            <a:endParaRPr lang="en-US" sz="3200" dirty="0"/>
          </a:p>
        </p:txBody>
      </p:sp>
      <p:sp>
        <p:nvSpPr>
          <p:cNvPr id="4" name="TextBox 3">
            <a:extLst>
              <a:ext uri="{FF2B5EF4-FFF2-40B4-BE49-F238E27FC236}">
                <a16:creationId xmlns:a16="http://schemas.microsoft.com/office/drawing/2014/main" id="{8A813957-C84B-B50A-75CB-D3EED4DE5FA5}"/>
              </a:ext>
            </a:extLst>
          </p:cNvPr>
          <p:cNvSpPr txBox="1"/>
          <p:nvPr/>
        </p:nvSpPr>
        <p:spPr>
          <a:xfrm>
            <a:off x="333939" y="1151673"/>
            <a:ext cx="11858630" cy="5940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7345" indent="-347345">
              <a:buFont typeface="Arial"/>
              <a:buChar char="•"/>
            </a:pPr>
            <a:r>
              <a:rPr lang="en-US" sz="2000" dirty="0">
                <a:latin typeface="Arial"/>
                <a:cs typeface="Arial"/>
              </a:rPr>
              <a:t>Fatigue is pervasive, impacts QOL, and often underreported </a:t>
            </a:r>
            <a:r>
              <a:rPr lang="en-US" sz="2000" b="1" dirty="0">
                <a:solidFill>
                  <a:schemeClr val="tx2">
                    <a:lumMod val="50000"/>
                    <a:lumOff val="50000"/>
                  </a:schemeClr>
                </a:solidFill>
                <a:latin typeface="Wingdings"/>
              </a:rPr>
              <a:t>à</a:t>
            </a:r>
            <a:r>
              <a:rPr lang="en-US" sz="2000" b="1" dirty="0">
                <a:solidFill>
                  <a:schemeClr val="tx2">
                    <a:lumMod val="50000"/>
                    <a:lumOff val="50000"/>
                  </a:schemeClr>
                </a:solidFill>
                <a:latin typeface="Arial"/>
                <a:cs typeface="Arial"/>
              </a:rPr>
              <a:t> ePROs for symptom reporting</a:t>
            </a:r>
            <a:endParaRPr lang="en-US" dirty="0">
              <a:solidFill>
                <a:schemeClr val="tx2">
                  <a:lumMod val="50000"/>
                  <a:lumOff val="50000"/>
                </a:schemeClr>
              </a:solidFill>
            </a:endParaRPr>
          </a:p>
          <a:p>
            <a:endParaRPr lang="en-US" sz="2000" b="1" dirty="0">
              <a:solidFill>
                <a:srgbClr val="008600"/>
              </a:solidFill>
              <a:latin typeface="Arial"/>
              <a:ea typeface="+mn-lt"/>
              <a:cs typeface="Arial"/>
            </a:endParaRPr>
          </a:p>
          <a:p>
            <a:endParaRPr lang="en-US" sz="2000" b="1" dirty="0">
              <a:solidFill>
                <a:srgbClr val="008600"/>
              </a:solidFill>
              <a:latin typeface="Arial"/>
              <a:ea typeface="+mn-lt"/>
              <a:cs typeface="Arial"/>
            </a:endParaRPr>
          </a:p>
          <a:p>
            <a:endParaRPr lang="en-US" sz="2000" b="1" dirty="0">
              <a:solidFill>
                <a:srgbClr val="008600"/>
              </a:solidFill>
              <a:latin typeface="Arial"/>
              <a:ea typeface="+mn-lt"/>
              <a:cs typeface="Arial"/>
            </a:endParaRPr>
          </a:p>
          <a:p>
            <a:pPr marL="347345" indent="-347345">
              <a:buFont typeface="Arial"/>
              <a:buChar char="•"/>
            </a:pPr>
            <a:r>
              <a:rPr lang="en-US" sz="2000" dirty="0">
                <a:ea typeface="+mn-lt"/>
                <a:cs typeface="+mn-lt"/>
              </a:rPr>
              <a:t>Physical activity (incl yoga) supported by level 1 evidence but barriers to access </a:t>
            </a:r>
            <a:r>
              <a:rPr lang="en-US" sz="2000" b="1" dirty="0">
                <a:solidFill>
                  <a:schemeClr val="tx2">
                    <a:lumMod val="50000"/>
                    <a:lumOff val="50000"/>
                  </a:schemeClr>
                </a:solidFill>
                <a:latin typeface="Wingdings"/>
                <a:cs typeface="Arial"/>
                <a:sym typeface="Wingdings"/>
              </a:rPr>
              <a:t>à</a:t>
            </a:r>
            <a:r>
              <a:rPr lang="en-US" sz="2000" b="1" dirty="0">
                <a:solidFill>
                  <a:schemeClr val="tx2">
                    <a:lumMod val="50000"/>
                    <a:lumOff val="50000"/>
                  </a:schemeClr>
                </a:solidFill>
                <a:ea typeface="+mn-lt"/>
                <a:cs typeface="+mn-lt"/>
              </a:rPr>
              <a:t> remote program</a:t>
            </a:r>
            <a:endParaRPr lang="en-US" sz="2000" b="1" dirty="0">
              <a:solidFill>
                <a:schemeClr val="tx2">
                  <a:lumMod val="50000"/>
                  <a:lumOff val="50000"/>
                </a:schemeClr>
              </a:solidFill>
              <a:latin typeface="Arial"/>
              <a:cs typeface="Arial"/>
            </a:endParaRPr>
          </a:p>
          <a:p>
            <a:pPr marL="347345" indent="-347345">
              <a:buFont typeface="Arial"/>
              <a:buChar char="•"/>
            </a:pPr>
            <a:endParaRPr lang="en-US" sz="2000" b="1" dirty="0">
              <a:solidFill>
                <a:srgbClr val="000000"/>
              </a:solidFill>
              <a:latin typeface="Aptos"/>
              <a:cs typeface="Arial"/>
            </a:endParaRPr>
          </a:p>
          <a:p>
            <a:pPr marL="347345" indent="-347345">
              <a:buFont typeface="Arial"/>
              <a:buChar char="•"/>
            </a:pPr>
            <a:endParaRPr lang="en-US" sz="2000" b="1" dirty="0">
              <a:solidFill>
                <a:srgbClr val="000000"/>
              </a:solidFill>
              <a:ea typeface="+mn-lt"/>
              <a:cs typeface="Arial"/>
            </a:endParaRPr>
          </a:p>
          <a:p>
            <a:pPr marL="347345" indent="-347345">
              <a:buFont typeface="Arial"/>
              <a:buChar char="•"/>
            </a:pPr>
            <a:endParaRPr lang="en-US" sz="2000" b="1" dirty="0">
              <a:solidFill>
                <a:srgbClr val="000000"/>
              </a:solidFill>
              <a:ea typeface="+mn-lt"/>
              <a:cs typeface="Arial"/>
            </a:endParaRPr>
          </a:p>
          <a:p>
            <a:pPr marL="347345" indent="-347345">
              <a:buFont typeface="Arial"/>
              <a:buChar char="•"/>
            </a:pPr>
            <a:r>
              <a:rPr lang="en-US" sz="2000" dirty="0">
                <a:solidFill>
                  <a:srgbClr val="000000"/>
                </a:solidFill>
                <a:ea typeface="+mn-lt"/>
                <a:cs typeface="+mn-lt"/>
              </a:rPr>
              <a:t>Clinicians focused on primary cancer treatment </a:t>
            </a:r>
            <a:r>
              <a:rPr lang="en-US" sz="2000" b="1" dirty="0">
                <a:solidFill>
                  <a:schemeClr val="tx2">
                    <a:lumMod val="50000"/>
                    <a:lumOff val="50000"/>
                  </a:schemeClr>
                </a:solidFill>
                <a:latin typeface="Wingdings"/>
                <a:ea typeface="+mn-lt"/>
                <a:cs typeface="Arial"/>
                <a:sym typeface="Wingdings" pitchFamily="2" charset="2"/>
              </a:rPr>
              <a:t></a:t>
            </a:r>
            <a:r>
              <a:rPr lang="en-US" sz="2000" b="1" dirty="0">
                <a:solidFill>
                  <a:schemeClr val="tx2">
                    <a:lumMod val="50000"/>
                    <a:lumOff val="50000"/>
                  </a:schemeClr>
                </a:solidFill>
                <a:latin typeface="Aptos"/>
                <a:cs typeface="Arial"/>
              </a:rPr>
              <a:t> population</a:t>
            </a:r>
            <a:r>
              <a:rPr lang="en-US" sz="2000" b="1" dirty="0">
                <a:solidFill>
                  <a:schemeClr val="tx2">
                    <a:lumMod val="50000"/>
                    <a:lumOff val="50000"/>
                  </a:schemeClr>
                </a:solidFill>
                <a:ea typeface="+mn-lt"/>
                <a:cs typeface="+mn-lt"/>
              </a:rPr>
              <a:t> health approach</a:t>
            </a:r>
            <a:endParaRPr lang="en-US" sz="2000" b="1" dirty="0">
              <a:solidFill>
                <a:schemeClr val="tx2">
                  <a:lumMod val="50000"/>
                  <a:lumOff val="50000"/>
                </a:schemeClr>
              </a:solidFill>
              <a:latin typeface="Aptos"/>
              <a:cs typeface="Arial"/>
            </a:endParaRPr>
          </a:p>
          <a:p>
            <a:pPr marL="347345" indent="-347345">
              <a:buFont typeface="Arial"/>
              <a:buChar char="•"/>
            </a:pPr>
            <a:endParaRPr lang="en-US" sz="2000" b="1" dirty="0">
              <a:solidFill>
                <a:srgbClr val="000000"/>
              </a:solidFill>
              <a:latin typeface="Aptos"/>
              <a:cs typeface="Arial"/>
            </a:endParaRPr>
          </a:p>
          <a:p>
            <a:pPr marL="347345" indent="-347345">
              <a:buFont typeface="Arial"/>
              <a:buChar char="•"/>
            </a:pPr>
            <a:endParaRPr lang="en-US" sz="2000" b="1" dirty="0">
              <a:solidFill>
                <a:srgbClr val="000000"/>
              </a:solidFill>
              <a:ea typeface="+mn-lt"/>
              <a:cs typeface="Arial"/>
            </a:endParaRPr>
          </a:p>
          <a:p>
            <a:endParaRPr lang="en-US" sz="2000" b="1" dirty="0">
              <a:solidFill>
                <a:srgbClr val="000000"/>
              </a:solidFill>
              <a:ea typeface="+mn-lt"/>
              <a:cs typeface="Arial"/>
            </a:endParaRPr>
          </a:p>
          <a:p>
            <a:pPr marL="347345" indent="-347345">
              <a:buFont typeface="Arial"/>
              <a:buChar char="•"/>
            </a:pPr>
            <a:r>
              <a:rPr lang="en-US" sz="2000" dirty="0">
                <a:solidFill>
                  <a:srgbClr val="000000"/>
                </a:solidFill>
                <a:ea typeface="+mn-lt"/>
                <a:cs typeface="+mn-lt"/>
              </a:rPr>
              <a:t>Cancer survivors often continue to experience symptoms from cancer therapy, but engagement with the medical system declines post-treatment </a:t>
            </a:r>
            <a:r>
              <a:rPr lang="en-US" sz="2000" b="1" dirty="0">
                <a:solidFill>
                  <a:schemeClr val="tx2">
                    <a:lumMod val="50000"/>
                    <a:lumOff val="50000"/>
                  </a:schemeClr>
                </a:solidFill>
                <a:latin typeface="Wingdings"/>
                <a:cs typeface="Arial"/>
                <a:sym typeface="Wingdings"/>
              </a:rPr>
              <a:t>à</a:t>
            </a:r>
            <a:r>
              <a:rPr lang="en-US" sz="2000" b="1" dirty="0">
                <a:solidFill>
                  <a:schemeClr val="tx2">
                    <a:lumMod val="50000"/>
                    <a:lumOff val="50000"/>
                  </a:schemeClr>
                </a:solidFill>
                <a:ea typeface="+mn-lt"/>
                <a:cs typeface="+mn-lt"/>
              </a:rPr>
              <a:t> radiation a window to intervene</a:t>
            </a:r>
            <a:endParaRPr lang="en-US" sz="2000" b="1" dirty="0">
              <a:solidFill>
                <a:schemeClr val="tx2">
                  <a:lumMod val="50000"/>
                  <a:lumOff val="50000"/>
                </a:schemeClr>
              </a:solidFill>
              <a:latin typeface="Aptos"/>
              <a:cs typeface="Arial"/>
            </a:endParaRPr>
          </a:p>
          <a:p>
            <a:pPr marL="347345" indent="-347345">
              <a:buFont typeface="Arial"/>
              <a:buChar char="•"/>
            </a:pPr>
            <a:endParaRPr lang="en-US" sz="2000" b="1" dirty="0">
              <a:solidFill>
                <a:srgbClr val="000000"/>
              </a:solidFill>
              <a:latin typeface="Aptos"/>
              <a:cs typeface="Arial"/>
            </a:endParaRPr>
          </a:p>
          <a:p>
            <a:pPr marL="347345" indent="-347345">
              <a:buFont typeface="Arial"/>
              <a:buChar char="•"/>
            </a:pPr>
            <a:endParaRPr lang="en-US" sz="2000" dirty="0">
              <a:latin typeface="Aptos"/>
              <a:cs typeface="Arial"/>
            </a:endParaRPr>
          </a:p>
          <a:p>
            <a:pPr marL="347345" indent="-347345">
              <a:buFont typeface="Arial"/>
              <a:buChar char="•"/>
            </a:pPr>
            <a:endParaRPr lang="en-US" sz="2000" b="1" dirty="0">
              <a:solidFill>
                <a:srgbClr val="008600"/>
              </a:solidFill>
              <a:latin typeface="Arial"/>
              <a:cs typeface="Arial"/>
            </a:endParaRPr>
          </a:p>
          <a:p>
            <a:pPr marL="347345" indent="-347345"/>
            <a:endParaRPr lang="en-US" sz="2000" b="1" dirty="0">
              <a:solidFill>
                <a:srgbClr val="008600"/>
              </a:solidFill>
              <a:latin typeface="Arial"/>
              <a:cs typeface="Arial"/>
            </a:endParaRPr>
          </a:p>
          <a:p>
            <a:pPr marL="347345" indent="-347345"/>
            <a:endParaRPr lang="en-US" sz="2000" b="1" dirty="0">
              <a:solidFill>
                <a:srgbClr val="008600"/>
              </a:solidFill>
              <a:latin typeface="Arial"/>
              <a:cs typeface="Arial"/>
            </a:endParaRPr>
          </a:p>
        </p:txBody>
      </p:sp>
      <p:pic>
        <p:nvPicPr>
          <p:cNvPr id="5" name="Picture 4" descr="A silhouette of a person lying on a table&#10;&#10;Description automatically generated">
            <a:extLst>
              <a:ext uri="{FF2B5EF4-FFF2-40B4-BE49-F238E27FC236}">
                <a16:creationId xmlns:a16="http://schemas.microsoft.com/office/drawing/2014/main" id="{AED0362B-78B1-7E3B-17AF-288D9C21E2C4}"/>
              </a:ext>
            </a:extLst>
          </p:cNvPr>
          <p:cNvPicPr>
            <a:picLocks noChangeAspect="1"/>
          </p:cNvPicPr>
          <p:nvPr/>
        </p:nvPicPr>
        <p:blipFill>
          <a:blip r:embed="rId2"/>
          <a:stretch>
            <a:fillRect/>
          </a:stretch>
        </p:blipFill>
        <p:spPr>
          <a:xfrm>
            <a:off x="10180246" y="5112430"/>
            <a:ext cx="923184" cy="860595"/>
          </a:xfrm>
          <a:prstGeom prst="rect">
            <a:avLst/>
          </a:prstGeom>
        </p:spPr>
      </p:pic>
      <p:pic>
        <p:nvPicPr>
          <p:cNvPr id="6" name="Picture 5" descr="A diagram of a medical procedure&#10;&#10;Description automatically generated">
            <a:extLst>
              <a:ext uri="{FF2B5EF4-FFF2-40B4-BE49-F238E27FC236}">
                <a16:creationId xmlns:a16="http://schemas.microsoft.com/office/drawing/2014/main" id="{88A4CCC8-6B5B-8946-4FD6-6D4C8B2CB98F}"/>
              </a:ext>
            </a:extLst>
          </p:cNvPr>
          <p:cNvPicPr>
            <a:picLocks noChangeAspect="1"/>
          </p:cNvPicPr>
          <p:nvPr/>
        </p:nvPicPr>
        <p:blipFill>
          <a:blip r:embed="rId3"/>
          <a:stretch>
            <a:fillRect/>
          </a:stretch>
        </p:blipFill>
        <p:spPr>
          <a:xfrm>
            <a:off x="9820667" y="3760804"/>
            <a:ext cx="2289539" cy="1059828"/>
          </a:xfrm>
          <a:prstGeom prst="rect">
            <a:avLst/>
          </a:prstGeom>
          <a:ln>
            <a:noFill/>
          </a:ln>
        </p:spPr>
      </p:pic>
      <p:pic>
        <p:nvPicPr>
          <p:cNvPr id="9" name="Picture 8" descr="A logo for a company&#10;&#10;Description automatically generated">
            <a:extLst>
              <a:ext uri="{FF2B5EF4-FFF2-40B4-BE49-F238E27FC236}">
                <a16:creationId xmlns:a16="http://schemas.microsoft.com/office/drawing/2014/main" id="{004BDB1B-3593-8289-CC96-999B6C056CB7}"/>
              </a:ext>
            </a:extLst>
          </p:cNvPr>
          <p:cNvPicPr>
            <a:picLocks noChangeAspect="1"/>
          </p:cNvPicPr>
          <p:nvPr/>
        </p:nvPicPr>
        <p:blipFill>
          <a:blip r:embed="rId4"/>
          <a:stretch>
            <a:fillRect/>
          </a:stretch>
        </p:blipFill>
        <p:spPr>
          <a:xfrm>
            <a:off x="8118179" y="1486987"/>
            <a:ext cx="2369587" cy="852974"/>
          </a:xfrm>
          <a:prstGeom prst="rect">
            <a:avLst/>
          </a:prstGeom>
          <a:ln>
            <a:noFill/>
          </a:ln>
        </p:spPr>
      </p:pic>
      <p:pic>
        <p:nvPicPr>
          <p:cNvPr id="3" name="Picture 2">
            <a:extLst>
              <a:ext uri="{FF2B5EF4-FFF2-40B4-BE49-F238E27FC236}">
                <a16:creationId xmlns:a16="http://schemas.microsoft.com/office/drawing/2014/main" id="{A3E497C1-84D4-1D57-AEEB-C94F511067A2}"/>
              </a:ext>
            </a:extLst>
          </p:cNvPr>
          <p:cNvPicPr>
            <a:picLocks noChangeAspect="1"/>
          </p:cNvPicPr>
          <p:nvPr/>
        </p:nvPicPr>
        <p:blipFill rotWithShape="1">
          <a:blip r:embed="rId5"/>
          <a:srcRect t="23247"/>
          <a:stretch/>
        </p:blipFill>
        <p:spPr>
          <a:xfrm>
            <a:off x="10053426" y="2695817"/>
            <a:ext cx="1050004" cy="709131"/>
          </a:xfrm>
          <a:prstGeom prst="rect">
            <a:avLst/>
          </a:prstGeom>
        </p:spPr>
      </p:pic>
      <p:pic>
        <p:nvPicPr>
          <p:cNvPr id="7" name="Picture 6">
            <a:extLst>
              <a:ext uri="{FF2B5EF4-FFF2-40B4-BE49-F238E27FC236}">
                <a16:creationId xmlns:a16="http://schemas.microsoft.com/office/drawing/2014/main" id="{E0CE4CD8-66CC-C1F8-2D8D-F98AADDBEDB4}"/>
              </a:ext>
            </a:extLst>
          </p:cNvPr>
          <p:cNvPicPr>
            <a:picLocks noChangeAspect="1"/>
          </p:cNvPicPr>
          <p:nvPr/>
        </p:nvPicPr>
        <p:blipFill>
          <a:blip r:embed="rId6"/>
          <a:stretch>
            <a:fillRect/>
          </a:stretch>
        </p:blipFill>
        <p:spPr>
          <a:xfrm>
            <a:off x="2252047" y="2763888"/>
            <a:ext cx="1300843" cy="572990"/>
          </a:xfrm>
          <a:prstGeom prst="rect">
            <a:avLst/>
          </a:prstGeom>
        </p:spPr>
      </p:pic>
      <p:pic>
        <p:nvPicPr>
          <p:cNvPr id="10" name="Picture 6" descr="American Cancer Society - Wikipedia">
            <a:extLst>
              <a:ext uri="{FF2B5EF4-FFF2-40B4-BE49-F238E27FC236}">
                <a16:creationId xmlns:a16="http://schemas.microsoft.com/office/drawing/2014/main" id="{2AB6B20F-7C2A-32FF-CDCE-503EA575E6E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1925" y="2724036"/>
            <a:ext cx="1050003" cy="57299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9CB1E9F-6B1E-339D-BE1F-EDEB05ECB544}"/>
              </a:ext>
            </a:extLst>
          </p:cNvPr>
          <p:cNvSpPr txBox="1"/>
          <p:nvPr/>
        </p:nvSpPr>
        <p:spPr>
          <a:xfrm>
            <a:off x="4653552" y="2825792"/>
            <a:ext cx="2231756" cy="369478"/>
          </a:xfrm>
          <a:prstGeom prst="rect">
            <a:avLst/>
          </a:prstGeom>
          <a:noFill/>
        </p:spPr>
        <p:txBody>
          <a:bodyPr wrap="square" rtlCol="0">
            <a:spAutoFit/>
          </a:bodyPr>
          <a:lstStyle/>
          <a:p>
            <a:r>
              <a:rPr lang="en-US"/>
              <a:t>NCCN</a:t>
            </a:r>
          </a:p>
        </p:txBody>
      </p:sp>
      <p:pic>
        <p:nvPicPr>
          <p:cNvPr id="8" name="Picture 7">
            <a:extLst>
              <a:ext uri="{FF2B5EF4-FFF2-40B4-BE49-F238E27FC236}">
                <a16:creationId xmlns:a16="http://schemas.microsoft.com/office/drawing/2014/main" id="{5F0B9EDA-760E-A3F0-9283-E0EA02AE9576}"/>
              </a:ext>
            </a:extLst>
          </p:cNvPr>
          <p:cNvPicPr>
            <a:picLocks noChangeAspect="1"/>
          </p:cNvPicPr>
          <p:nvPr/>
        </p:nvPicPr>
        <p:blipFill>
          <a:blip r:embed="rId8"/>
          <a:stretch>
            <a:fillRect/>
          </a:stretch>
        </p:blipFill>
        <p:spPr>
          <a:xfrm>
            <a:off x="5569358" y="2776588"/>
            <a:ext cx="2070856" cy="417382"/>
          </a:xfrm>
          <a:prstGeom prst="rect">
            <a:avLst/>
          </a:prstGeom>
        </p:spPr>
      </p:pic>
      <p:sp>
        <p:nvSpPr>
          <p:cNvPr id="12" name="TextBox 11">
            <a:extLst>
              <a:ext uri="{FF2B5EF4-FFF2-40B4-BE49-F238E27FC236}">
                <a16:creationId xmlns:a16="http://schemas.microsoft.com/office/drawing/2014/main" id="{B8E61E84-A413-6580-79BF-ED679BB5151E}"/>
              </a:ext>
            </a:extLst>
          </p:cNvPr>
          <p:cNvSpPr txBox="1"/>
          <p:nvPr/>
        </p:nvSpPr>
        <p:spPr>
          <a:xfrm>
            <a:off x="13322300" y="8572500"/>
            <a:ext cx="0" cy="0"/>
          </a:xfrm>
          <a:prstGeom prst="rect">
            <a:avLst/>
          </a:prstGeom>
          <a:noFill/>
        </p:spPr>
        <p:txBody>
          <a:bodyPr wrap="none" lIns="0" tIns="0" rIns="0" bIns="0" rtlCol="0">
            <a:noAutofit/>
          </a:bodyPr>
          <a:lstStyle/>
          <a:p>
            <a:pPr algn="l">
              <a:lnSpc>
                <a:spcPct val="110000"/>
              </a:lnSpc>
              <a:spcBef>
                <a:spcPts val="1000"/>
              </a:spcBef>
            </a:pPr>
            <a:endParaRPr lang="en-US" sz="1600" dirty="0" err="1"/>
          </a:p>
        </p:txBody>
      </p:sp>
    </p:spTree>
    <p:extLst>
      <p:ext uri="{BB962C8B-B14F-4D97-AF65-F5344CB8AC3E}">
        <p14:creationId xmlns:p14="http://schemas.microsoft.com/office/powerpoint/2010/main" val="2188120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83B64-FC47-7668-3B4D-E9F712D2F1E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D9A6750-DAE9-3749-A948-1FA3E0901912}"/>
              </a:ext>
            </a:extLst>
          </p:cNvPr>
          <p:cNvSpPr/>
          <p:nvPr/>
        </p:nvSpPr>
        <p:spPr>
          <a:xfrm>
            <a:off x="0" y="0"/>
            <a:ext cx="12192000" cy="95589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82CF7FC9-8A96-CC14-0FB6-207B7AB7ED7D}"/>
              </a:ext>
            </a:extLst>
          </p:cNvPr>
          <p:cNvSpPr>
            <a:spLocks noGrp="1"/>
          </p:cNvSpPr>
          <p:nvPr>
            <p:ph type="title"/>
          </p:nvPr>
        </p:nvSpPr>
        <p:spPr>
          <a:xfrm>
            <a:off x="281353" y="153732"/>
            <a:ext cx="10363200" cy="913069"/>
          </a:xfrm>
        </p:spPr>
        <p:txBody>
          <a:bodyPr/>
          <a:lstStyle/>
          <a:p>
            <a:r>
              <a:rPr lang="en-US" dirty="0"/>
              <a:t>PRO-ACTIVE: Population and Specific Aims</a:t>
            </a:r>
          </a:p>
        </p:txBody>
      </p:sp>
      <p:sp>
        <p:nvSpPr>
          <p:cNvPr id="4" name="Slide Number Placeholder 3">
            <a:extLst>
              <a:ext uri="{FF2B5EF4-FFF2-40B4-BE49-F238E27FC236}">
                <a16:creationId xmlns:a16="http://schemas.microsoft.com/office/drawing/2014/main" id="{FE96644D-1E52-9830-FE12-4C8C78B5BC69}"/>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02AF41C-0C01-4292-8B40-325CC9F1007B}" type="slidenum">
              <a:rPr kumimoji="0" lang="en-US" sz="1050" b="0" i="0" u="none" strike="noStrike" kern="1200" cap="none" spc="0" normalizeH="0" baseline="0" noProof="0" smtClean="0">
                <a:ln>
                  <a:noFill/>
                </a:ln>
                <a:solidFill>
                  <a:srgbClr val="FFFFFF"/>
                </a:solidFill>
                <a:effectLst/>
                <a:uLnTx/>
                <a:uFillTx/>
                <a:latin typeface="Aptos" panose="020B00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05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pic>
        <p:nvPicPr>
          <p:cNvPr id="6" name="Picture 5" descr="A map of the state&#10;&#10;Description automatically generated">
            <a:extLst>
              <a:ext uri="{FF2B5EF4-FFF2-40B4-BE49-F238E27FC236}">
                <a16:creationId xmlns:a16="http://schemas.microsoft.com/office/drawing/2014/main" id="{D2112622-00E3-5513-1284-363C7CD914B5}"/>
              </a:ext>
            </a:extLst>
          </p:cNvPr>
          <p:cNvPicPr>
            <a:picLocks noChangeAspect="1"/>
          </p:cNvPicPr>
          <p:nvPr/>
        </p:nvPicPr>
        <p:blipFill rotWithShape="1">
          <a:blip r:embed="rId3"/>
          <a:srcRect l="3565" t="16490" r="38859" b="-2947"/>
          <a:stretch/>
        </p:blipFill>
        <p:spPr>
          <a:xfrm>
            <a:off x="4151260" y="1145745"/>
            <a:ext cx="2852420" cy="2039966"/>
          </a:xfrm>
          <a:prstGeom prst="rect">
            <a:avLst/>
          </a:prstGeom>
        </p:spPr>
      </p:pic>
      <p:pic>
        <p:nvPicPr>
          <p:cNvPr id="7" name="Picture 6" descr="A map of the state of new jersey&#10;&#10;Description automatically generated">
            <a:extLst>
              <a:ext uri="{FF2B5EF4-FFF2-40B4-BE49-F238E27FC236}">
                <a16:creationId xmlns:a16="http://schemas.microsoft.com/office/drawing/2014/main" id="{CE5D52D2-D2EE-7B08-9D28-006BF30CF1B6}"/>
              </a:ext>
            </a:extLst>
          </p:cNvPr>
          <p:cNvPicPr>
            <a:picLocks noChangeAspect="1"/>
          </p:cNvPicPr>
          <p:nvPr/>
        </p:nvPicPr>
        <p:blipFill rotWithShape="1">
          <a:blip r:embed="rId4"/>
          <a:srcRect l="16585"/>
          <a:stretch/>
        </p:blipFill>
        <p:spPr>
          <a:xfrm>
            <a:off x="502920" y="1600200"/>
            <a:ext cx="2377440" cy="1337040"/>
          </a:xfrm>
          <a:prstGeom prst="rect">
            <a:avLst/>
          </a:prstGeom>
        </p:spPr>
      </p:pic>
      <p:cxnSp>
        <p:nvCxnSpPr>
          <p:cNvPr id="8" name="Straight Arrow Connector 7">
            <a:extLst>
              <a:ext uri="{FF2B5EF4-FFF2-40B4-BE49-F238E27FC236}">
                <a16:creationId xmlns:a16="http://schemas.microsoft.com/office/drawing/2014/main" id="{BE18E420-4238-5590-485A-3128BB533FCE}"/>
              </a:ext>
            </a:extLst>
          </p:cNvPr>
          <p:cNvCxnSpPr>
            <a:cxnSpLocks/>
          </p:cNvCxnSpPr>
          <p:nvPr/>
        </p:nvCxnSpPr>
        <p:spPr>
          <a:xfrm>
            <a:off x="3063240" y="2286000"/>
            <a:ext cx="77724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39B4256-7AB6-6016-D824-74839450EC59}"/>
              </a:ext>
            </a:extLst>
          </p:cNvPr>
          <p:cNvSpPr txBox="1"/>
          <p:nvPr/>
        </p:nvSpPr>
        <p:spPr>
          <a:xfrm>
            <a:off x="350918" y="4436091"/>
            <a:ext cx="11490164" cy="203132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1" i="0" u="none" strike="noStrike" kern="1200" cap="none" spc="0" normalizeH="0" baseline="0" noProof="0" dirty="0">
                <a:ln>
                  <a:noFill/>
                </a:ln>
                <a:solidFill>
                  <a:srgbClr val="1B365D"/>
                </a:solidFill>
                <a:effectLst/>
                <a:uLnTx/>
                <a:uFillTx/>
                <a:latin typeface="Arial"/>
                <a:ea typeface="+mn-ea"/>
                <a:cs typeface="+mn-cs"/>
              </a:rPr>
              <a:t>Aim 1:</a:t>
            </a:r>
            <a:r>
              <a:rPr kumimoji="0" lang="en-US" sz="1600" b="0" i="0" u="none" strike="noStrike" kern="1200" cap="none" spc="0" normalizeH="0" baseline="0" noProof="0" dirty="0">
                <a:ln>
                  <a:noFill/>
                </a:ln>
                <a:solidFill>
                  <a:srgbClr val="1B365D"/>
                </a:solidFill>
                <a:effectLst/>
                <a:uLnTx/>
                <a:uFillTx/>
                <a:latin typeface="Arial"/>
                <a:ea typeface="+mn-ea"/>
                <a:cs typeface="+mn-cs"/>
              </a:rPr>
              <a:t> Evaluate the feasibility of implementing PROs as a screening tool among patients undergoing breast RT in a </a:t>
            </a:r>
            <a:r>
              <a:rPr kumimoji="0" lang="en-US" sz="1600" b="0" i="0" u="none" strike="noStrike" kern="1200" cap="none" spc="0" normalizeH="0" baseline="0" noProof="0" dirty="0" err="1">
                <a:ln>
                  <a:noFill/>
                </a:ln>
                <a:solidFill>
                  <a:srgbClr val="1B365D"/>
                </a:solidFill>
                <a:effectLst/>
                <a:uLnTx/>
                <a:uFillTx/>
                <a:latin typeface="Arial"/>
                <a:ea typeface="+mn-ea"/>
                <a:cs typeface="+mn-cs"/>
              </a:rPr>
              <a:t>sociodemographically</a:t>
            </a:r>
            <a:r>
              <a:rPr kumimoji="0" lang="en-US" sz="1600" b="0" i="0" u="none" strike="noStrike" kern="1200" cap="none" spc="0" normalizeH="0" baseline="0" noProof="0" dirty="0">
                <a:ln>
                  <a:noFill/>
                </a:ln>
                <a:solidFill>
                  <a:srgbClr val="1B365D"/>
                </a:solidFill>
                <a:effectLst/>
                <a:uLnTx/>
                <a:uFillTx/>
                <a:latin typeface="Arial"/>
                <a:ea typeface="+mn-ea"/>
                <a:cs typeface="+mn-cs"/>
              </a:rPr>
              <a:t> diverse community clinic</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1" i="0" u="none" strike="noStrike" kern="1200" cap="none" spc="0" normalizeH="0" baseline="0" noProof="0" dirty="0">
                <a:ln>
                  <a:noFill/>
                </a:ln>
                <a:solidFill>
                  <a:srgbClr val="1B365D"/>
                </a:solidFill>
                <a:effectLst/>
                <a:uLnTx/>
                <a:uFillTx/>
                <a:latin typeface="Arial"/>
                <a:ea typeface="+mn-ea"/>
                <a:cs typeface="+mn-cs"/>
              </a:rPr>
              <a:t>Aim 2:</a:t>
            </a:r>
            <a:r>
              <a:rPr kumimoji="0" lang="en-US" sz="1600" b="0" i="0" u="none" strike="noStrike" kern="1200" cap="none" spc="0" normalizeH="0" baseline="0" noProof="0" dirty="0">
                <a:ln>
                  <a:noFill/>
                </a:ln>
                <a:solidFill>
                  <a:srgbClr val="1B365D"/>
                </a:solidFill>
                <a:effectLst/>
                <a:uLnTx/>
                <a:uFillTx/>
                <a:latin typeface="Arial"/>
                <a:ea typeface="+mn-ea"/>
                <a:cs typeface="+mn-cs"/>
              </a:rPr>
              <a:t> Assess acceptability of a virtual integrative medicine program (</a:t>
            </a:r>
            <a:r>
              <a:rPr kumimoji="0" lang="en-US" sz="1600" b="0" i="0" u="none" strike="noStrike" kern="1200" cap="none" spc="0" normalizeH="0" baseline="0" noProof="0" dirty="0" err="1">
                <a:ln>
                  <a:noFill/>
                </a:ln>
                <a:solidFill>
                  <a:srgbClr val="1B365D"/>
                </a:solidFill>
                <a:effectLst/>
                <a:uLnTx/>
                <a:uFillTx/>
                <a:latin typeface="Arial"/>
                <a:ea typeface="+mn-ea"/>
                <a:cs typeface="+mn-cs"/>
              </a:rPr>
              <a:t>IM@Home</a:t>
            </a:r>
            <a:r>
              <a:rPr kumimoji="0" lang="en-US" sz="1600" b="0" i="0" u="none" strike="noStrike" kern="1200" cap="none" spc="0" normalizeH="0" baseline="0" noProof="0" dirty="0">
                <a:ln>
                  <a:noFill/>
                </a:ln>
                <a:solidFill>
                  <a:srgbClr val="1B365D"/>
                </a:solidFill>
                <a:effectLst/>
                <a:uLnTx/>
                <a:uFillTx/>
                <a:latin typeface="Arial"/>
                <a:ea typeface="+mn-ea"/>
                <a:cs typeface="+mn-cs"/>
              </a:rPr>
              <a:t>) among patients experiencing any fatigue, comorbid symptoms, or physical inactivity during or immediately after RT for breast cancer</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1" i="0" u="none" strike="noStrike" kern="1200" cap="none" spc="0" normalizeH="0" baseline="0" noProof="0" dirty="0">
                <a:ln>
                  <a:noFill/>
                </a:ln>
                <a:solidFill>
                  <a:srgbClr val="1B365D"/>
                </a:solidFill>
                <a:effectLst/>
                <a:uLnTx/>
                <a:uFillTx/>
                <a:latin typeface="Arial"/>
                <a:ea typeface="+mn-ea"/>
                <a:cs typeface="+mn-cs"/>
              </a:rPr>
              <a:t>Aim 3:</a:t>
            </a:r>
            <a:r>
              <a:rPr kumimoji="0" lang="en-US" sz="1600" b="0" i="0" u="none" strike="noStrike" kern="1200" cap="none" spc="0" normalizeH="0" baseline="0" noProof="0" dirty="0">
                <a:ln>
                  <a:noFill/>
                </a:ln>
                <a:solidFill>
                  <a:srgbClr val="1B365D"/>
                </a:solidFill>
                <a:effectLst/>
                <a:uLnTx/>
                <a:uFillTx/>
                <a:latin typeface="Arial"/>
                <a:ea typeface="+mn-ea"/>
                <a:cs typeface="+mn-cs"/>
              </a:rPr>
              <a:t> Evaluate baseline physical activity among patients undergoing RT for breast cancer, and to compare a patient-reported measure (min/</a:t>
            </a:r>
            <a:r>
              <a:rPr kumimoji="0" lang="en-US" sz="1600" b="0" i="0" u="none" strike="noStrike" kern="1200" cap="none" spc="0" normalizeH="0" baseline="0" noProof="0" dirty="0" err="1">
                <a:ln>
                  <a:noFill/>
                </a:ln>
                <a:solidFill>
                  <a:srgbClr val="1B365D"/>
                </a:solidFill>
                <a:effectLst/>
                <a:uLnTx/>
                <a:uFillTx/>
                <a:latin typeface="Arial"/>
                <a:ea typeface="+mn-ea"/>
                <a:cs typeface="+mn-cs"/>
              </a:rPr>
              <a:t>wk</a:t>
            </a:r>
            <a:r>
              <a:rPr kumimoji="0" lang="en-US" sz="1600" b="0" i="0" u="none" strike="noStrike" kern="1200" cap="none" spc="0" normalizeH="0" baseline="0" noProof="0" dirty="0">
                <a:ln>
                  <a:noFill/>
                </a:ln>
                <a:solidFill>
                  <a:srgbClr val="1B365D"/>
                </a:solidFill>
                <a:effectLst/>
                <a:uLnTx/>
                <a:uFillTx/>
                <a:latin typeface="Arial"/>
                <a:ea typeface="+mn-ea"/>
                <a:cs typeface="+mn-cs"/>
              </a:rPr>
              <a:t>) to a wearable activity monitor (step counts)</a:t>
            </a:r>
          </a:p>
        </p:txBody>
      </p:sp>
      <p:cxnSp>
        <p:nvCxnSpPr>
          <p:cNvPr id="3" name="Straight Arrow Connector 2">
            <a:extLst>
              <a:ext uri="{FF2B5EF4-FFF2-40B4-BE49-F238E27FC236}">
                <a16:creationId xmlns:a16="http://schemas.microsoft.com/office/drawing/2014/main" id="{1A2CD3D8-58CA-B14C-914A-4DC4943DF990}"/>
              </a:ext>
            </a:extLst>
          </p:cNvPr>
          <p:cNvCxnSpPr>
            <a:cxnSpLocks/>
          </p:cNvCxnSpPr>
          <p:nvPr/>
        </p:nvCxnSpPr>
        <p:spPr>
          <a:xfrm>
            <a:off x="7634011" y="3147980"/>
            <a:ext cx="591957" cy="0"/>
          </a:xfrm>
          <a:prstGeom prst="straightConnector1">
            <a:avLst/>
          </a:prstGeom>
          <a:noFill/>
          <a:ln w="6350" cap="flat" cmpd="sng" algn="ctr">
            <a:solidFill>
              <a:sysClr val="windowText" lastClr="000000"/>
            </a:solidFill>
            <a:prstDash val="solid"/>
            <a:miter lim="800000"/>
            <a:tailEnd type="triangle"/>
          </a:ln>
          <a:effectLst/>
        </p:spPr>
      </p:cxnSp>
      <p:sp>
        <p:nvSpPr>
          <p:cNvPr id="16" name="Who enrolled heading">
            <a:extLst>
              <a:ext uri="{FF2B5EF4-FFF2-40B4-BE49-F238E27FC236}">
                <a16:creationId xmlns:a16="http://schemas.microsoft.com/office/drawing/2014/main" id="{ADF71621-5E9F-46EA-F307-038567EFA758}"/>
              </a:ext>
            </a:extLst>
          </p:cNvPr>
          <p:cNvSpPr txBox="1"/>
          <p:nvPr/>
        </p:nvSpPr>
        <p:spPr>
          <a:xfrm>
            <a:off x="7406640" y="1097280"/>
            <a:ext cx="4389120" cy="365760"/>
          </a:xfrm>
          <a:prstGeom prst="rect">
            <a:avLst/>
          </a:prstGeom>
          <a:noFill/>
        </p:spPr>
        <p:txBody>
          <a:bodyPr wrap="squar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1B365D"/>
                </a:solidFill>
                <a:effectLst/>
                <a:uLnTx/>
                <a:uFillTx/>
                <a:latin typeface="Arial"/>
                <a:ea typeface="+mn-ea"/>
                <a:cs typeface="+mn-cs"/>
              </a:rPr>
              <a:t>Who enrolled </a:t>
            </a:r>
            <a:r>
              <a:rPr kumimoji="0" sz="1200" b="0" i="0" u="none" strike="noStrike" kern="1200" cap="none" spc="0" normalizeH="0" baseline="0" noProof="0" dirty="0">
                <a:ln>
                  <a:noFill/>
                </a:ln>
                <a:solidFill>
                  <a:srgbClr val="1B365D"/>
                </a:solidFill>
                <a:effectLst/>
                <a:uLnTx/>
                <a:uFillTx/>
                <a:latin typeface="Arial"/>
                <a:ea typeface="+mn-ea"/>
                <a:cs typeface="+mn-cs"/>
              </a:rPr>
              <a:t>(N=40; median age 51, range 31–88)</a:t>
            </a:r>
          </a:p>
        </p:txBody>
      </p:sp>
      <p:sp>
        <p:nvSpPr>
          <p:cNvPr id="17" name="Enrollment stat 1">
            <a:extLst>
              <a:ext uri="{FF2B5EF4-FFF2-40B4-BE49-F238E27FC236}">
                <a16:creationId xmlns:a16="http://schemas.microsoft.com/office/drawing/2014/main" id="{BA5EDD1A-F505-0405-AD9E-E250DAE68223}"/>
              </a:ext>
            </a:extLst>
          </p:cNvPr>
          <p:cNvSpPr/>
          <p:nvPr/>
        </p:nvSpPr>
        <p:spPr>
          <a:xfrm>
            <a:off x="7406640" y="1508760"/>
            <a:ext cx="2103120" cy="10058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73152" rIns="137160" bIns="73152"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0A799A"/>
                </a:solidFill>
                <a:effectLst/>
                <a:uLnTx/>
                <a:uFillTx/>
                <a:latin typeface="Arial"/>
                <a:ea typeface="+mn-ea"/>
                <a:cs typeface="+mn-cs"/>
              </a:rPr>
              <a:t>58%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1B365D"/>
                </a:solidFill>
                <a:effectLst/>
                <a:uLnTx/>
                <a:uFillTx/>
                <a:latin typeface="Arial"/>
                <a:ea typeface="+mn-ea"/>
                <a:cs typeface="+mn-cs"/>
              </a:rPr>
              <a:t>rural (large or small)</a:t>
            </a:r>
          </a:p>
        </p:txBody>
      </p:sp>
      <p:sp>
        <p:nvSpPr>
          <p:cNvPr id="18" name="Enrollment stat 2">
            <a:extLst>
              <a:ext uri="{FF2B5EF4-FFF2-40B4-BE49-F238E27FC236}">
                <a16:creationId xmlns:a16="http://schemas.microsoft.com/office/drawing/2014/main" id="{33F6682C-7184-54EF-964D-0EB8FCCA2D59}"/>
              </a:ext>
            </a:extLst>
          </p:cNvPr>
          <p:cNvSpPr/>
          <p:nvPr/>
        </p:nvSpPr>
        <p:spPr>
          <a:xfrm>
            <a:off x="9646920" y="1508760"/>
            <a:ext cx="2103120" cy="10058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73152" rIns="137160" bIns="73152"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0A799A"/>
                </a:solidFill>
                <a:effectLst/>
                <a:uLnTx/>
                <a:uFillTx/>
                <a:latin typeface="Arial"/>
                <a:ea typeface="+mn-ea"/>
                <a:cs typeface="+mn-cs"/>
              </a:rPr>
              <a:t>33%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1B365D"/>
                </a:solidFill>
                <a:effectLst/>
                <a:uLnTx/>
                <a:uFillTx/>
                <a:latin typeface="Arial"/>
                <a:ea typeface="+mn-ea"/>
                <a:cs typeface="+mn-cs"/>
              </a:rPr>
              <a:t>travel ≥1 hr to clinic</a:t>
            </a:r>
          </a:p>
        </p:txBody>
      </p:sp>
      <p:sp>
        <p:nvSpPr>
          <p:cNvPr id="19" name="Enrollment stat 3">
            <a:extLst>
              <a:ext uri="{FF2B5EF4-FFF2-40B4-BE49-F238E27FC236}">
                <a16:creationId xmlns:a16="http://schemas.microsoft.com/office/drawing/2014/main" id="{326898D2-50FC-725B-DAC6-057435A6F793}"/>
              </a:ext>
            </a:extLst>
          </p:cNvPr>
          <p:cNvSpPr/>
          <p:nvPr/>
        </p:nvSpPr>
        <p:spPr>
          <a:xfrm>
            <a:off x="7406640" y="2651760"/>
            <a:ext cx="2103120" cy="10058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73152" rIns="137160" bIns="73152"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0A799A"/>
                </a:solidFill>
                <a:effectLst/>
                <a:uLnTx/>
                <a:uFillTx/>
                <a:latin typeface="Arial"/>
                <a:ea typeface="+mn-ea"/>
                <a:cs typeface="+mn-cs"/>
              </a:rPr>
              <a:t>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1B365D"/>
                </a:solidFill>
                <a:effectLst/>
                <a:uLnTx/>
                <a:uFillTx/>
                <a:latin typeface="Arial"/>
                <a:ea typeface="+mn-ea"/>
                <a:cs typeface="+mn-cs"/>
              </a:rPr>
              <a:t>relocated for treatment</a:t>
            </a:r>
          </a:p>
        </p:txBody>
      </p:sp>
      <p:sp>
        <p:nvSpPr>
          <p:cNvPr id="20" name="Enrollment stat 4">
            <a:extLst>
              <a:ext uri="{FF2B5EF4-FFF2-40B4-BE49-F238E27FC236}">
                <a16:creationId xmlns:a16="http://schemas.microsoft.com/office/drawing/2014/main" id="{A08183A1-5A50-65F6-C7F7-436770052564}"/>
              </a:ext>
            </a:extLst>
          </p:cNvPr>
          <p:cNvSpPr/>
          <p:nvPr/>
        </p:nvSpPr>
        <p:spPr>
          <a:xfrm>
            <a:off x="9646920" y="2651760"/>
            <a:ext cx="2103120" cy="10058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73152" rIns="137160" bIns="73152"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0A799A"/>
                </a:solidFill>
                <a:effectLst/>
                <a:uLnTx/>
                <a:uFillTx/>
                <a:latin typeface="Arial"/>
                <a:ea typeface="+mn-ea"/>
                <a:cs typeface="+mn-cs"/>
              </a:rPr>
              <a:t>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1B365D"/>
                </a:solidFill>
                <a:effectLst/>
                <a:uLnTx/>
                <a:uFillTx/>
                <a:latin typeface="Arial"/>
                <a:ea typeface="+mn-ea"/>
                <a:cs typeface="+mn-cs"/>
              </a:rPr>
              <a:t>household income &lt;$50K</a:t>
            </a:r>
          </a:p>
        </p:txBody>
      </p:sp>
      <p:pic>
        <p:nvPicPr>
          <p:cNvPr id="21" name="Picture 20">
            <a:extLst>
              <a:ext uri="{FF2B5EF4-FFF2-40B4-BE49-F238E27FC236}">
                <a16:creationId xmlns:a16="http://schemas.microsoft.com/office/drawing/2014/main" id="{B0FEFC6A-DB72-0788-CD68-F585498ED90D}"/>
              </a:ext>
            </a:extLst>
          </p:cNvPr>
          <p:cNvPicPr>
            <a:picLocks noChangeAspect="1"/>
          </p:cNvPicPr>
          <p:nvPr/>
        </p:nvPicPr>
        <p:blipFill>
          <a:blip r:embed="rId5"/>
          <a:stretch>
            <a:fillRect/>
          </a:stretch>
        </p:blipFill>
        <p:spPr>
          <a:xfrm>
            <a:off x="6117922" y="3203372"/>
            <a:ext cx="870891" cy="1022350"/>
          </a:xfrm>
          <a:prstGeom prst="rect">
            <a:avLst/>
          </a:prstGeom>
        </p:spPr>
      </p:pic>
      <p:pic>
        <p:nvPicPr>
          <p:cNvPr id="24" name="Picture 23">
            <a:extLst>
              <a:ext uri="{FF2B5EF4-FFF2-40B4-BE49-F238E27FC236}">
                <a16:creationId xmlns:a16="http://schemas.microsoft.com/office/drawing/2014/main" id="{119D9D5F-2C3F-1AA9-D2FA-BB341A525DF4}"/>
              </a:ext>
            </a:extLst>
          </p:cNvPr>
          <p:cNvPicPr>
            <a:picLocks noChangeAspect="1"/>
          </p:cNvPicPr>
          <p:nvPr/>
        </p:nvPicPr>
        <p:blipFill>
          <a:blip r:embed="rId6"/>
          <a:stretch>
            <a:fillRect/>
          </a:stretch>
        </p:blipFill>
        <p:spPr>
          <a:xfrm>
            <a:off x="4161153" y="3831682"/>
            <a:ext cx="1920946" cy="394040"/>
          </a:xfrm>
          <a:prstGeom prst="rect">
            <a:avLst/>
          </a:prstGeom>
        </p:spPr>
      </p:pic>
      <p:pic>
        <p:nvPicPr>
          <p:cNvPr id="25" name="Picture 24">
            <a:extLst>
              <a:ext uri="{FF2B5EF4-FFF2-40B4-BE49-F238E27FC236}">
                <a16:creationId xmlns:a16="http://schemas.microsoft.com/office/drawing/2014/main" id="{A817D235-59FA-F5D7-D6B2-8836462FE308}"/>
              </a:ext>
            </a:extLst>
          </p:cNvPr>
          <p:cNvPicPr>
            <a:picLocks noChangeAspect="1"/>
          </p:cNvPicPr>
          <p:nvPr/>
        </p:nvPicPr>
        <p:blipFill>
          <a:blip r:embed="rId7"/>
          <a:srcRect l="2264" r="4985"/>
          <a:stretch>
            <a:fillRect/>
          </a:stretch>
        </p:blipFill>
        <p:spPr>
          <a:xfrm>
            <a:off x="4110475" y="3276885"/>
            <a:ext cx="1969038" cy="463623"/>
          </a:xfrm>
          <a:prstGeom prst="rect">
            <a:avLst/>
          </a:prstGeom>
        </p:spPr>
      </p:pic>
    </p:spTree>
    <p:extLst>
      <p:ext uri="{BB962C8B-B14F-4D97-AF65-F5344CB8AC3E}">
        <p14:creationId xmlns:p14="http://schemas.microsoft.com/office/powerpoint/2010/main" val="4150809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DC85E-8ACE-B01F-BE54-0F4CB9CABAA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3EB1F89-95D6-7BC1-4ED3-306FF36CF279}"/>
              </a:ext>
            </a:extLst>
          </p:cNvPr>
          <p:cNvSpPr/>
          <p:nvPr/>
        </p:nvSpPr>
        <p:spPr>
          <a:xfrm>
            <a:off x="0" y="0"/>
            <a:ext cx="12192000" cy="95589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289A96-DCB1-20F7-C23B-78E9F1D112F8}"/>
              </a:ext>
            </a:extLst>
          </p:cNvPr>
          <p:cNvSpPr>
            <a:spLocks noGrp="1"/>
          </p:cNvSpPr>
          <p:nvPr>
            <p:ph type="title"/>
          </p:nvPr>
        </p:nvSpPr>
        <p:spPr>
          <a:xfrm>
            <a:off x="281353" y="153732"/>
            <a:ext cx="10363200" cy="913069"/>
          </a:xfrm>
        </p:spPr>
        <p:txBody>
          <a:bodyPr/>
          <a:lstStyle/>
          <a:p>
            <a:r>
              <a:rPr lang="en-US" dirty="0"/>
              <a:t>PRO-ACTIVE: Pragmatic Study Design</a:t>
            </a:r>
          </a:p>
        </p:txBody>
      </p:sp>
      <p:sp>
        <p:nvSpPr>
          <p:cNvPr id="4" name="Slide Number Placeholder 3">
            <a:extLst>
              <a:ext uri="{FF2B5EF4-FFF2-40B4-BE49-F238E27FC236}">
                <a16:creationId xmlns:a16="http://schemas.microsoft.com/office/drawing/2014/main" id="{6B025CAD-F09D-A510-07FA-7A7E55173572}"/>
              </a:ext>
            </a:extLst>
          </p:cNvPr>
          <p:cNvSpPr>
            <a:spLocks noGrp="1"/>
          </p:cNvSpPr>
          <p:nvPr>
            <p:ph type="sldNum" sz="quarter" idx="12"/>
          </p:nvPr>
        </p:nvSpPr>
        <p:spPr/>
        <p:txBody>
          <a:bodyPr/>
          <a:lstStyle/>
          <a:p>
            <a:fld id="{402AF41C-0C01-4292-8B40-325CC9F1007B}" type="slidenum">
              <a:rPr lang="en-US" smtClean="0"/>
              <a:t>6</a:t>
            </a:fld>
            <a:endParaRPr lang="en-US"/>
          </a:p>
        </p:txBody>
      </p:sp>
      <p:sp>
        <p:nvSpPr>
          <p:cNvPr id="84" name="Rounded Rectangle 83">
            <a:extLst>
              <a:ext uri="{FF2B5EF4-FFF2-40B4-BE49-F238E27FC236}">
                <a16:creationId xmlns:a16="http://schemas.microsoft.com/office/drawing/2014/main" id="{6C2390D0-8AB0-BB4F-E5FC-711451F34480}"/>
              </a:ext>
            </a:extLst>
          </p:cNvPr>
          <p:cNvSpPr/>
          <p:nvPr/>
        </p:nvSpPr>
        <p:spPr>
          <a:xfrm>
            <a:off x="738078" y="1745228"/>
            <a:ext cx="10538044" cy="3369824"/>
          </a:xfrm>
          <a:prstGeom prst="roundRect">
            <a:avLst/>
          </a:prstGeom>
          <a:solidFill>
            <a:srgbClr val="E7E6E6">
              <a:alpha val="50795"/>
            </a:srgbClr>
          </a:solidFill>
          <a:ln w="12700" cap="flat" cmpd="sng" algn="ctr">
            <a:solidFill>
              <a:sysClr val="window" lastClr="FFFFFF">
                <a:lumMod val="7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7946B8FE-26B3-43DF-02D4-352EA59ABF6E}"/>
              </a:ext>
            </a:extLst>
          </p:cNvPr>
          <p:cNvSpPr/>
          <p:nvPr/>
        </p:nvSpPr>
        <p:spPr>
          <a:xfrm>
            <a:off x="3074718" y="2024228"/>
            <a:ext cx="4543994" cy="415628"/>
          </a:xfrm>
          <a:prstGeom prst="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6350" cap="flat" cmpd="sng" algn="ctr">
            <a:solidFill>
              <a:srgbClr val="5B9B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Intervention</a:t>
            </a:r>
            <a:endParaRPr kumimoji="0" lang="en-US" sz="1600" b="0" i="0" u="none" strike="noStrike" kern="0" cap="none" spc="0" normalizeH="0" baseline="0" noProof="0">
              <a:ln>
                <a:noFill/>
              </a:ln>
              <a:solidFill>
                <a:prstClr val="black"/>
              </a:solidFill>
              <a:effectLst/>
              <a:uLnTx/>
              <a:uFillTx/>
              <a:latin typeface="Calibri Light" panose="020F0302020204030204"/>
              <a:ea typeface="+mn-ea"/>
              <a:cs typeface="+mn-cs"/>
            </a:endParaRPr>
          </a:p>
        </p:txBody>
      </p:sp>
      <p:sp>
        <p:nvSpPr>
          <p:cNvPr id="86" name="Rectangle 85">
            <a:extLst>
              <a:ext uri="{FF2B5EF4-FFF2-40B4-BE49-F238E27FC236}">
                <a16:creationId xmlns:a16="http://schemas.microsoft.com/office/drawing/2014/main" id="{6605AC2C-3EA3-B1D2-7597-94DD1B737FC2}"/>
              </a:ext>
            </a:extLst>
          </p:cNvPr>
          <p:cNvSpPr/>
          <p:nvPr/>
        </p:nvSpPr>
        <p:spPr>
          <a:xfrm>
            <a:off x="3074744" y="2723554"/>
            <a:ext cx="967255" cy="525800"/>
          </a:xfrm>
          <a:prstGeom prst="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6350" cap="flat" cmpd="sng" algn="ctr">
            <a:solidFill>
              <a:srgbClr val="5B9B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     ePROs</a:t>
            </a:r>
          </a:p>
        </p:txBody>
      </p:sp>
      <p:cxnSp>
        <p:nvCxnSpPr>
          <p:cNvPr id="87" name="Straight Arrow Connector 86">
            <a:extLst>
              <a:ext uri="{FF2B5EF4-FFF2-40B4-BE49-F238E27FC236}">
                <a16:creationId xmlns:a16="http://schemas.microsoft.com/office/drawing/2014/main" id="{A3F32471-2F4B-0707-599F-28514D9CE954}"/>
              </a:ext>
            </a:extLst>
          </p:cNvPr>
          <p:cNvCxnSpPr>
            <a:cxnSpLocks/>
            <a:stCxn id="86" idx="3"/>
            <a:endCxn id="94" idx="1"/>
          </p:cNvCxnSpPr>
          <p:nvPr/>
        </p:nvCxnSpPr>
        <p:spPr>
          <a:xfrm>
            <a:off x="4041999" y="2986454"/>
            <a:ext cx="2363166" cy="2787"/>
          </a:xfrm>
          <a:prstGeom prst="straightConnector1">
            <a:avLst/>
          </a:prstGeom>
          <a:noFill/>
          <a:ln w="6350" cap="flat" cmpd="sng" algn="ctr">
            <a:solidFill>
              <a:srgbClr val="4472C4"/>
            </a:solidFill>
            <a:prstDash val="solid"/>
            <a:miter lim="800000"/>
            <a:tailEnd type="triangle"/>
          </a:ln>
          <a:effectLst/>
        </p:spPr>
      </p:cxnSp>
      <p:sp>
        <p:nvSpPr>
          <p:cNvPr id="88" name="Rectangle 87">
            <a:extLst>
              <a:ext uri="{FF2B5EF4-FFF2-40B4-BE49-F238E27FC236}">
                <a16:creationId xmlns:a16="http://schemas.microsoft.com/office/drawing/2014/main" id="{C04E5F2C-0620-D100-AC74-34924B807D63}"/>
              </a:ext>
            </a:extLst>
          </p:cNvPr>
          <p:cNvSpPr/>
          <p:nvPr/>
        </p:nvSpPr>
        <p:spPr>
          <a:xfrm>
            <a:off x="4379823" y="2603163"/>
            <a:ext cx="1653987" cy="994347"/>
          </a:xfrm>
          <a:prstGeom prst="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Light" panose="020F0302020204030204"/>
                <a:ea typeface="+mn-ea"/>
                <a:cs typeface="+mn-cs"/>
              </a:rPr>
              <a:t>Patients who report any fatigue, insomnia, depression, anxiety, and/or are physically inactive (&lt;150 min/</a:t>
            </a:r>
            <a:r>
              <a:rPr kumimoji="0" lang="en-US" sz="1200" b="0" i="0" u="none" strike="noStrike" kern="0" cap="none" spc="0" normalizeH="0" baseline="0" noProof="0" dirty="0" err="1">
                <a:ln>
                  <a:noFill/>
                </a:ln>
                <a:solidFill>
                  <a:prstClr val="black"/>
                </a:solidFill>
                <a:effectLst/>
                <a:uLnTx/>
                <a:uFillTx/>
                <a:latin typeface="Calibri Light" panose="020F0302020204030204"/>
                <a:ea typeface="+mn-ea"/>
                <a:cs typeface="+mn-cs"/>
              </a:rPr>
              <a:t>wk</a:t>
            </a:r>
            <a:r>
              <a:rPr kumimoji="0" lang="en-US" sz="1200" b="0" i="0" u="none" strike="noStrike" kern="0" cap="none" spc="0" normalizeH="0" baseline="0" noProof="0" dirty="0">
                <a:ln>
                  <a:noFill/>
                </a:ln>
                <a:solidFill>
                  <a:prstClr val="black"/>
                </a:solidFill>
                <a:effectLst/>
                <a:uLnTx/>
                <a:uFillTx/>
                <a:latin typeface="Calibri Light" panose="020F0302020204030204"/>
                <a:ea typeface="+mn-ea"/>
                <a:cs typeface="+mn-cs"/>
              </a:rPr>
              <a:t>)</a:t>
            </a:r>
          </a:p>
        </p:txBody>
      </p:sp>
      <p:sp>
        <p:nvSpPr>
          <p:cNvPr id="90" name="Rectangle 89">
            <a:extLst>
              <a:ext uri="{FF2B5EF4-FFF2-40B4-BE49-F238E27FC236}">
                <a16:creationId xmlns:a16="http://schemas.microsoft.com/office/drawing/2014/main" id="{A20B153D-BFD4-5701-9F73-F42942F3C0DD}"/>
              </a:ext>
            </a:extLst>
          </p:cNvPr>
          <p:cNvSpPr/>
          <p:nvPr/>
        </p:nvSpPr>
        <p:spPr>
          <a:xfrm>
            <a:off x="8271249" y="4016611"/>
            <a:ext cx="2667666" cy="430072"/>
          </a:xfrm>
          <a:prstGeom prst="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Light" panose="020F0302020204030204"/>
                <a:ea typeface="+mn-ea"/>
                <a:cs typeface="+mn-cs"/>
              </a:rPr>
              <a:t>Correlation between PRO- and Fitbit-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Light" panose="020F0302020204030204"/>
                <a:ea typeface="+mn-ea"/>
                <a:cs typeface="+mn-cs"/>
              </a:rPr>
              <a:t>physical activity</a:t>
            </a:r>
          </a:p>
        </p:txBody>
      </p:sp>
      <p:sp>
        <p:nvSpPr>
          <p:cNvPr id="91" name="Rectangle 90">
            <a:extLst>
              <a:ext uri="{FF2B5EF4-FFF2-40B4-BE49-F238E27FC236}">
                <a16:creationId xmlns:a16="http://schemas.microsoft.com/office/drawing/2014/main" id="{F25FC925-A1ED-A6B7-4D7D-180EA40DEF1E}"/>
              </a:ext>
            </a:extLst>
          </p:cNvPr>
          <p:cNvSpPr/>
          <p:nvPr/>
        </p:nvSpPr>
        <p:spPr>
          <a:xfrm>
            <a:off x="8263154" y="3577031"/>
            <a:ext cx="2691954" cy="355406"/>
          </a:xfrm>
          <a:prstGeom prst="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Light" panose="020F0302020204030204"/>
                <a:ea typeface="+mn-ea"/>
                <a:cs typeface="+mn-cs"/>
              </a:rPr>
              <a:t>Feasibility of IM@Home</a:t>
            </a:r>
          </a:p>
        </p:txBody>
      </p:sp>
      <p:sp>
        <p:nvSpPr>
          <p:cNvPr id="92" name="Rectangle 91">
            <a:extLst>
              <a:ext uri="{FF2B5EF4-FFF2-40B4-BE49-F238E27FC236}">
                <a16:creationId xmlns:a16="http://schemas.microsoft.com/office/drawing/2014/main" id="{CDB3E950-771B-B9CB-9839-D91BA9E02215}"/>
              </a:ext>
            </a:extLst>
          </p:cNvPr>
          <p:cNvSpPr/>
          <p:nvPr/>
        </p:nvSpPr>
        <p:spPr>
          <a:xfrm>
            <a:off x="3074745" y="3374973"/>
            <a:ext cx="967254" cy="525800"/>
          </a:xfrm>
          <a:prstGeom prst="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6350" cap="flat" cmpd="sng" algn="ctr">
            <a:solidFill>
              <a:srgbClr val="5B9B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      Fitbit</a:t>
            </a:r>
          </a:p>
        </p:txBody>
      </p:sp>
      <p:sp>
        <p:nvSpPr>
          <p:cNvPr id="93" name="Rectangle 92">
            <a:extLst>
              <a:ext uri="{FF2B5EF4-FFF2-40B4-BE49-F238E27FC236}">
                <a16:creationId xmlns:a16="http://schemas.microsoft.com/office/drawing/2014/main" id="{C5E5D585-3A65-8F32-C546-1FC7752B440F}"/>
              </a:ext>
            </a:extLst>
          </p:cNvPr>
          <p:cNvSpPr/>
          <p:nvPr/>
        </p:nvSpPr>
        <p:spPr>
          <a:xfrm>
            <a:off x="1151792" y="2660531"/>
            <a:ext cx="1316181" cy="1284299"/>
          </a:xfrm>
          <a:prstGeom prst="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tlCol="0" anchor="ct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prstClr val="black"/>
                </a:solidFill>
                <a:effectLst/>
                <a:uLnTx/>
                <a:uFillTx/>
                <a:latin typeface="Calibri Light" panose="020F0302020204030204"/>
                <a:ea typeface="+mn-ea"/>
                <a:cs typeface="+mn-cs"/>
              </a:rPr>
              <a:t>Age &gt;18</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prstClr val="black"/>
                </a:solidFill>
                <a:effectLst/>
                <a:uLnTx/>
                <a:uFillTx/>
                <a:latin typeface="Calibri Light" panose="020F0302020204030204"/>
                <a:ea typeface="+mn-ea"/>
                <a:cs typeface="+mn-cs"/>
              </a:rPr>
              <a:t>Diagnosis of breast cancer</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prstClr val="black"/>
                </a:solidFill>
                <a:effectLst/>
                <a:uLnTx/>
                <a:uFillTx/>
                <a:latin typeface="Calibri Light" panose="020F0302020204030204"/>
                <a:ea typeface="+mn-ea"/>
                <a:cs typeface="+mn-cs"/>
              </a:rPr>
              <a:t>Radiation with curative intent</a:t>
            </a:r>
          </a:p>
        </p:txBody>
      </p:sp>
      <p:sp>
        <p:nvSpPr>
          <p:cNvPr id="94" name="Rectangle 93">
            <a:extLst>
              <a:ext uri="{FF2B5EF4-FFF2-40B4-BE49-F238E27FC236}">
                <a16:creationId xmlns:a16="http://schemas.microsoft.com/office/drawing/2014/main" id="{2ED01BAA-1CCB-55DD-81A2-0B266FE971BD}"/>
              </a:ext>
            </a:extLst>
          </p:cNvPr>
          <p:cNvSpPr/>
          <p:nvPr/>
        </p:nvSpPr>
        <p:spPr>
          <a:xfrm>
            <a:off x="6405165" y="2729127"/>
            <a:ext cx="1213546" cy="520228"/>
          </a:xfrm>
          <a:prstGeom prst="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6350" cap="flat" cmpd="sng" algn="ctr">
            <a:solidFill>
              <a:srgbClr val="5B9B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IM@Home</a:t>
            </a:r>
          </a:p>
        </p:txBody>
      </p:sp>
      <p:sp>
        <p:nvSpPr>
          <p:cNvPr id="95" name="Rectangle 94">
            <a:extLst>
              <a:ext uri="{FF2B5EF4-FFF2-40B4-BE49-F238E27FC236}">
                <a16:creationId xmlns:a16="http://schemas.microsoft.com/office/drawing/2014/main" id="{46D2A54C-62FF-1BDA-6599-768611AB0587}"/>
              </a:ext>
            </a:extLst>
          </p:cNvPr>
          <p:cNvSpPr/>
          <p:nvPr/>
        </p:nvSpPr>
        <p:spPr>
          <a:xfrm>
            <a:off x="1148152" y="2004600"/>
            <a:ext cx="1316181" cy="443136"/>
          </a:xfrm>
          <a:prstGeom prst="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Eligibility</a:t>
            </a:r>
          </a:p>
        </p:txBody>
      </p:sp>
      <p:cxnSp>
        <p:nvCxnSpPr>
          <p:cNvPr id="96" name="Straight Arrow Connector 95">
            <a:extLst>
              <a:ext uri="{FF2B5EF4-FFF2-40B4-BE49-F238E27FC236}">
                <a16:creationId xmlns:a16="http://schemas.microsoft.com/office/drawing/2014/main" id="{A38412FA-981C-550D-8595-F75C559A1D13}"/>
              </a:ext>
            </a:extLst>
          </p:cNvPr>
          <p:cNvCxnSpPr>
            <a:cxnSpLocks/>
            <a:stCxn id="95" idx="3"/>
            <a:endCxn id="85" idx="1"/>
          </p:cNvCxnSpPr>
          <p:nvPr/>
        </p:nvCxnSpPr>
        <p:spPr>
          <a:xfrm>
            <a:off x="2464333" y="2226168"/>
            <a:ext cx="610385" cy="5874"/>
          </a:xfrm>
          <a:prstGeom prst="straightConnector1">
            <a:avLst/>
          </a:prstGeom>
          <a:noFill/>
          <a:ln w="6350" cap="flat" cmpd="sng" algn="ctr">
            <a:solidFill>
              <a:sysClr val="windowText" lastClr="000000"/>
            </a:solidFill>
            <a:prstDash val="solid"/>
            <a:miter lim="800000"/>
            <a:tailEnd type="triangle"/>
          </a:ln>
          <a:effectLst/>
        </p:spPr>
      </p:cxnSp>
      <p:sp>
        <p:nvSpPr>
          <p:cNvPr id="98" name="Rectangle 97">
            <a:extLst>
              <a:ext uri="{FF2B5EF4-FFF2-40B4-BE49-F238E27FC236}">
                <a16:creationId xmlns:a16="http://schemas.microsoft.com/office/drawing/2014/main" id="{48713A41-31DF-9E29-B35D-42EDEBBD8BE8}"/>
              </a:ext>
            </a:extLst>
          </p:cNvPr>
          <p:cNvSpPr/>
          <p:nvPr/>
        </p:nvSpPr>
        <p:spPr>
          <a:xfrm>
            <a:off x="8271250" y="3079256"/>
            <a:ext cx="2667666" cy="430072"/>
          </a:xfrm>
          <a:prstGeom prst="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Light" panose="020F0302020204030204"/>
                <a:ea typeface="+mn-ea"/>
                <a:cs typeface="+mn-cs"/>
              </a:rPr>
              <a:t>Proportion of patients meeting physical activity recommendations at start of RT</a:t>
            </a:r>
          </a:p>
        </p:txBody>
      </p:sp>
      <p:sp>
        <p:nvSpPr>
          <p:cNvPr id="99" name="Rectangle 98">
            <a:extLst>
              <a:ext uri="{FF2B5EF4-FFF2-40B4-BE49-F238E27FC236}">
                <a16:creationId xmlns:a16="http://schemas.microsoft.com/office/drawing/2014/main" id="{129CEB1F-C935-E648-B64D-C93837828136}"/>
              </a:ext>
            </a:extLst>
          </p:cNvPr>
          <p:cNvSpPr/>
          <p:nvPr/>
        </p:nvSpPr>
        <p:spPr>
          <a:xfrm>
            <a:off x="8264875" y="2561001"/>
            <a:ext cx="2667666" cy="430072"/>
          </a:xfrm>
          <a:prstGeom prst="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Light" panose="020F0302020204030204"/>
                <a:ea typeface="+mn-ea"/>
                <a:cs typeface="+mn-cs"/>
              </a:rPr>
              <a:t>Proportion of patients that are rural, lower income, or other barrier to care</a:t>
            </a:r>
          </a:p>
        </p:txBody>
      </p:sp>
      <p:cxnSp>
        <p:nvCxnSpPr>
          <p:cNvPr id="100" name="Straight Connector 99">
            <a:extLst>
              <a:ext uri="{FF2B5EF4-FFF2-40B4-BE49-F238E27FC236}">
                <a16:creationId xmlns:a16="http://schemas.microsoft.com/office/drawing/2014/main" id="{B4DC28FA-F51B-734C-B36C-4A1CCA991A3F}"/>
              </a:ext>
            </a:extLst>
          </p:cNvPr>
          <p:cNvCxnSpPr>
            <a:cxnSpLocks/>
          </p:cNvCxnSpPr>
          <p:nvPr/>
        </p:nvCxnSpPr>
        <p:spPr>
          <a:xfrm>
            <a:off x="885783" y="4613108"/>
            <a:ext cx="10069325" cy="0"/>
          </a:xfrm>
          <a:prstGeom prst="line">
            <a:avLst/>
          </a:prstGeom>
          <a:noFill/>
          <a:ln w="12700" cap="flat" cmpd="sng" algn="ctr">
            <a:solidFill>
              <a:srgbClr val="4472C4"/>
            </a:solidFill>
            <a:prstDash val="solid"/>
            <a:miter lim="800000"/>
          </a:ln>
          <a:effectLst/>
        </p:spPr>
      </p:cxnSp>
      <p:cxnSp>
        <p:nvCxnSpPr>
          <p:cNvPr id="101" name="Straight Connector 100">
            <a:extLst>
              <a:ext uri="{FF2B5EF4-FFF2-40B4-BE49-F238E27FC236}">
                <a16:creationId xmlns:a16="http://schemas.microsoft.com/office/drawing/2014/main" id="{8926282A-9F81-4169-E827-B4D6C65CEA67}"/>
              </a:ext>
            </a:extLst>
          </p:cNvPr>
          <p:cNvCxnSpPr/>
          <p:nvPr/>
        </p:nvCxnSpPr>
        <p:spPr>
          <a:xfrm>
            <a:off x="3560612" y="4517077"/>
            <a:ext cx="0" cy="222636"/>
          </a:xfrm>
          <a:prstGeom prst="line">
            <a:avLst/>
          </a:prstGeom>
          <a:noFill/>
          <a:ln w="12700" cap="flat" cmpd="sng" algn="ctr">
            <a:solidFill>
              <a:srgbClr val="4472C4"/>
            </a:solidFill>
            <a:prstDash val="solid"/>
            <a:miter lim="800000"/>
          </a:ln>
          <a:effectLst/>
        </p:spPr>
      </p:cxnSp>
      <p:sp>
        <p:nvSpPr>
          <p:cNvPr id="102" name="TextBox 101">
            <a:extLst>
              <a:ext uri="{FF2B5EF4-FFF2-40B4-BE49-F238E27FC236}">
                <a16:creationId xmlns:a16="http://schemas.microsoft.com/office/drawing/2014/main" id="{8ABA8AA6-4AF2-CA4F-A4BF-E0BCC6F0E584}"/>
              </a:ext>
            </a:extLst>
          </p:cNvPr>
          <p:cNvSpPr txBox="1"/>
          <p:nvPr/>
        </p:nvSpPr>
        <p:spPr>
          <a:xfrm>
            <a:off x="3207790" y="4718872"/>
            <a:ext cx="705641" cy="430887"/>
          </a:xfrm>
          <a:prstGeom prst="rect">
            <a:avLst/>
          </a:prstGeom>
          <a:noFill/>
        </p:spPr>
        <p:txBody>
          <a:bodyPr wrap="none" rtlCol="0">
            <a:spAutoFit/>
          </a:bodyPr>
          <a:lstStyle/>
          <a:p>
            <a:pPr algn="ctr"/>
            <a:r>
              <a:rPr lang="en-US" sz="1100" b="1">
                <a:solidFill>
                  <a:prstClr val="black"/>
                </a:solidFill>
                <a:latin typeface="Calibri" panose="020F0502020204030204"/>
              </a:rPr>
              <a:t>Baseline</a:t>
            </a:r>
          </a:p>
          <a:p>
            <a:pPr algn="ctr"/>
            <a:r>
              <a:rPr lang="en-US" sz="1100">
                <a:solidFill>
                  <a:prstClr val="black"/>
                </a:solidFill>
                <a:latin typeface="Calibri" panose="020F0502020204030204"/>
              </a:rPr>
              <a:t>(Week 0)</a:t>
            </a:r>
          </a:p>
        </p:txBody>
      </p:sp>
      <p:cxnSp>
        <p:nvCxnSpPr>
          <p:cNvPr id="103" name="Straight Connector 102">
            <a:extLst>
              <a:ext uri="{FF2B5EF4-FFF2-40B4-BE49-F238E27FC236}">
                <a16:creationId xmlns:a16="http://schemas.microsoft.com/office/drawing/2014/main" id="{FE068198-DCF2-F35A-DC3F-B1E281954352}"/>
              </a:ext>
            </a:extLst>
          </p:cNvPr>
          <p:cNvCxnSpPr/>
          <p:nvPr/>
        </p:nvCxnSpPr>
        <p:spPr>
          <a:xfrm>
            <a:off x="9632518" y="4464702"/>
            <a:ext cx="0" cy="222636"/>
          </a:xfrm>
          <a:prstGeom prst="line">
            <a:avLst/>
          </a:prstGeom>
          <a:noFill/>
          <a:ln w="12700" cap="flat" cmpd="sng" algn="ctr">
            <a:solidFill>
              <a:srgbClr val="4472C4"/>
            </a:solidFill>
            <a:prstDash val="solid"/>
            <a:miter lim="800000"/>
          </a:ln>
          <a:effectLst/>
        </p:spPr>
      </p:cxnSp>
      <p:sp>
        <p:nvSpPr>
          <p:cNvPr id="104" name="TextBox 103">
            <a:extLst>
              <a:ext uri="{FF2B5EF4-FFF2-40B4-BE49-F238E27FC236}">
                <a16:creationId xmlns:a16="http://schemas.microsoft.com/office/drawing/2014/main" id="{5E41F09B-CC4B-799A-B488-A7DA9839B1D9}"/>
              </a:ext>
            </a:extLst>
          </p:cNvPr>
          <p:cNvSpPr txBox="1"/>
          <p:nvPr/>
        </p:nvSpPr>
        <p:spPr>
          <a:xfrm>
            <a:off x="8840933" y="4684165"/>
            <a:ext cx="1599017" cy="430887"/>
          </a:xfrm>
          <a:prstGeom prst="rect">
            <a:avLst/>
          </a:prstGeom>
          <a:noFill/>
        </p:spPr>
        <p:txBody>
          <a:bodyPr wrap="square" rtlCol="0">
            <a:spAutoFit/>
          </a:bodyPr>
          <a:lstStyle/>
          <a:p>
            <a:pPr algn="ctr"/>
            <a:r>
              <a:rPr lang="en-US" sz="1100" b="1">
                <a:solidFill>
                  <a:prstClr val="black"/>
                </a:solidFill>
                <a:latin typeface="Calibri" panose="020F0502020204030204"/>
              </a:rPr>
              <a:t>Study Completion</a:t>
            </a:r>
          </a:p>
          <a:p>
            <a:pPr algn="ctr"/>
            <a:r>
              <a:rPr lang="en-US" sz="1100">
                <a:solidFill>
                  <a:prstClr val="black"/>
                </a:solidFill>
                <a:latin typeface="Calibri" panose="020F0502020204030204"/>
              </a:rPr>
              <a:t>(Week 12)</a:t>
            </a:r>
          </a:p>
        </p:txBody>
      </p:sp>
      <p:cxnSp>
        <p:nvCxnSpPr>
          <p:cNvPr id="105" name="Straight Connector 104">
            <a:extLst>
              <a:ext uri="{FF2B5EF4-FFF2-40B4-BE49-F238E27FC236}">
                <a16:creationId xmlns:a16="http://schemas.microsoft.com/office/drawing/2014/main" id="{1385ED44-F066-08F0-7CB9-8E79452FABE7}"/>
              </a:ext>
            </a:extLst>
          </p:cNvPr>
          <p:cNvCxnSpPr/>
          <p:nvPr/>
        </p:nvCxnSpPr>
        <p:spPr>
          <a:xfrm>
            <a:off x="6964663" y="4507345"/>
            <a:ext cx="0" cy="222636"/>
          </a:xfrm>
          <a:prstGeom prst="line">
            <a:avLst/>
          </a:prstGeom>
          <a:noFill/>
          <a:ln w="12700" cap="flat" cmpd="sng" algn="ctr">
            <a:solidFill>
              <a:srgbClr val="4472C4"/>
            </a:solidFill>
            <a:prstDash val="solid"/>
            <a:miter lim="800000"/>
          </a:ln>
          <a:effectLst/>
        </p:spPr>
      </p:cxnSp>
      <p:sp>
        <p:nvSpPr>
          <p:cNvPr id="106" name="TextBox 105">
            <a:extLst>
              <a:ext uri="{FF2B5EF4-FFF2-40B4-BE49-F238E27FC236}">
                <a16:creationId xmlns:a16="http://schemas.microsoft.com/office/drawing/2014/main" id="{F1E93230-3F4F-5338-3904-7C570B87EC6C}"/>
              </a:ext>
            </a:extLst>
          </p:cNvPr>
          <p:cNvSpPr txBox="1"/>
          <p:nvPr/>
        </p:nvSpPr>
        <p:spPr>
          <a:xfrm>
            <a:off x="6337732" y="4709140"/>
            <a:ext cx="1253869" cy="430887"/>
          </a:xfrm>
          <a:prstGeom prst="rect">
            <a:avLst/>
          </a:prstGeom>
          <a:noFill/>
        </p:spPr>
        <p:txBody>
          <a:bodyPr wrap="none" rtlCol="0">
            <a:spAutoFit/>
          </a:bodyPr>
          <a:lstStyle/>
          <a:p>
            <a:pPr algn="ctr"/>
            <a:r>
              <a:rPr lang="en-US" sz="1100" b="1">
                <a:solidFill>
                  <a:prstClr val="black"/>
                </a:solidFill>
                <a:latin typeface="Calibri" panose="020F0502020204030204"/>
              </a:rPr>
              <a:t>Program initiation</a:t>
            </a:r>
          </a:p>
          <a:p>
            <a:pPr algn="ctr"/>
            <a:r>
              <a:rPr lang="en-US" sz="1100">
                <a:solidFill>
                  <a:prstClr val="black"/>
                </a:solidFill>
                <a:latin typeface="Calibri" panose="020F0502020204030204"/>
              </a:rPr>
              <a:t>(Week 0-6)</a:t>
            </a:r>
          </a:p>
        </p:txBody>
      </p:sp>
      <p:sp>
        <p:nvSpPr>
          <p:cNvPr id="114" name="Rectangle 113">
            <a:extLst>
              <a:ext uri="{FF2B5EF4-FFF2-40B4-BE49-F238E27FC236}">
                <a16:creationId xmlns:a16="http://schemas.microsoft.com/office/drawing/2014/main" id="{2AD3613D-ECB9-3E7F-6EFE-AF5520966F3F}"/>
              </a:ext>
            </a:extLst>
          </p:cNvPr>
          <p:cNvSpPr/>
          <p:nvPr/>
        </p:nvSpPr>
        <p:spPr>
          <a:xfrm>
            <a:off x="8283950" y="1985553"/>
            <a:ext cx="2667665" cy="461044"/>
          </a:xfrm>
          <a:prstGeom prst="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Outcomes*</a:t>
            </a:r>
          </a:p>
        </p:txBody>
      </p:sp>
      <p:pic>
        <p:nvPicPr>
          <p:cNvPr id="115" name="Picture 114">
            <a:extLst>
              <a:ext uri="{FF2B5EF4-FFF2-40B4-BE49-F238E27FC236}">
                <a16:creationId xmlns:a16="http://schemas.microsoft.com/office/drawing/2014/main" id="{BFBF61DD-75AF-54B1-3C31-41AF7D44B9F2}"/>
              </a:ext>
            </a:extLst>
          </p:cNvPr>
          <p:cNvPicPr>
            <a:picLocks noChangeAspect="1"/>
          </p:cNvPicPr>
          <p:nvPr/>
        </p:nvPicPr>
        <p:blipFill rotWithShape="1">
          <a:blip r:embed="rId3"/>
          <a:srcRect t="23247"/>
          <a:stretch/>
        </p:blipFill>
        <p:spPr>
          <a:xfrm>
            <a:off x="6486936" y="3329557"/>
            <a:ext cx="1050004" cy="709131"/>
          </a:xfrm>
          <a:prstGeom prst="rect">
            <a:avLst/>
          </a:prstGeom>
        </p:spPr>
      </p:pic>
      <p:sp>
        <p:nvSpPr>
          <p:cNvPr id="117" name="TextBox 116">
            <a:extLst>
              <a:ext uri="{FF2B5EF4-FFF2-40B4-BE49-F238E27FC236}">
                <a16:creationId xmlns:a16="http://schemas.microsoft.com/office/drawing/2014/main" id="{B57999E5-2D6B-68FF-D85D-B5964A44AA1E}"/>
              </a:ext>
            </a:extLst>
          </p:cNvPr>
          <p:cNvSpPr txBox="1"/>
          <p:nvPr/>
        </p:nvSpPr>
        <p:spPr>
          <a:xfrm>
            <a:off x="8599235" y="5747711"/>
            <a:ext cx="1998945" cy="344245"/>
          </a:xfrm>
          <a:prstGeom prst="rect">
            <a:avLst/>
          </a:prstGeom>
          <a:noFill/>
        </p:spPr>
        <p:txBody>
          <a:bodyPr wrap="square" lIns="0" tIns="0" rIns="0" bIns="0" rtlCol="0">
            <a:noAutofit/>
          </a:bodyPr>
          <a:lstStyle/>
          <a:p>
            <a:pPr algn="ctr">
              <a:lnSpc>
                <a:spcPct val="110000"/>
              </a:lnSpc>
              <a:spcBef>
                <a:spcPts val="1000"/>
              </a:spcBef>
            </a:pPr>
            <a:r>
              <a:rPr lang="en-US" sz="1200" dirty="0"/>
              <a:t>*Quantitative and qualitative (patient interviews)</a:t>
            </a:r>
          </a:p>
        </p:txBody>
      </p:sp>
      <p:sp>
        <p:nvSpPr>
          <p:cNvPr id="118" name="TextBox 117">
            <a:extLst>
              <a:ext uri="{FF2B5EF4-FFF2-40B4-BE49-F238E27FC236}">
                <a16:creationId xmlns:a16="http://schemas.microsoft.com/office/drawing/2014/main" id="{0084EC72-B531-04D2-9F15-F18DF920FBEA}"/>
              </a:ext>
            </a:extLst>
          </p:cNvPr>
          <p:cNvSpPr txBox="1"/>
          <p:nvPr/>
        </p:nvSpPr>
        <p:spPr>
          <a:xfrm>
            <a:off x="10047642" y="6293224"/>
            <a:ext cx="0" cy="0"/>
          </a:xfrm>
          <a:prstGeom prst="rect">
            <a:avLst/>
          </a:prstGeom>
          <a:noFill/>
        </p:spPr>
        <p:txBody>
          <a:bodyPr wrap="none" lIns="0" tIns="0" rIns="0" bIns="0" rtlCol="0">
            <a:noAutofit/>
          </a:bodyPr>
          <a:lstStyle/>
          <a:p>
            <a:pPr algn="l">
              <a:lnSpc>
                <a:spcPct val="110000"/>
              </a:lnSpc>
              <a:spcBef>
                <a:spcPts val="1000"/>
              </a:spcBef>
            </a:pPr>
            <a:endParaRPr lang="en-US" sz="1600" dirty="0" err="1"/>
          </a:p>
        </p:txBody>
      </p:sp>
      <p:pic>
        <p:nvPicPr>
          <p:cNvPr id="119" name="Graphic 118" descr="Watch with solid fill">
            <a:extLst>
              <a:ext uri="{FF2B5EF4-FFF2-40B4-BE49-F238E27FC236}">
                <a16:creationId xmlns:a16="http://schemas.microsoft.com/office/drawing/2014/main" id="{0D117B20-A304-2CA1-4D14-79357D80B2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33538" y="3415779"/>
            <a:ext cx="455131" cy="455131"/>
          </a:xfrm>
          <a:prstGeom prst="rect">
            <a:avLst/>
          </a:prstGeom>
        </p:spPr>
      </p:pic>
      <p:pic>
        <p:nvPicPr>
          <p:cNvPr id="120" name="Graphic 119" descr="Smart Phone with solid fill">
            <a:extLst>
              <a:ext uri="{FF2B5EF4-FFF2-40B4-BE49-F238E27FC236}">
                <a16:creationId xmlns:a16="http://schemas.microsoft.com/office/drawing/2014/main" id="{543A8FC1-619A-E370-ADDB-9746B774A31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16787" y="2758669"/>
            <a:ext cx="458790" cy="458790"/>
          </a:xfrm>
          <a:prstGeom prst="rect">
            <a:avLst/>
          </a:prstGeom>
        </p:spPr>
      </p:pic>
    </p:spTree>
    <p:extLst>
      <p:ext uri="{BB962C8B-B14F-4D97-AF65-F5344CB8AC3E}">
        <p14:creationId xmlns:p14="http://schemas.microsoft.com/office/powerpoint/2010/main" val="3659591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26F8B-2348-E2B9-BB9B-59B9F3D953F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8833144-9F65-4627-5B1E-3CBDBC8A015A}"/>
              </a:ext>
            </a:extLst>
          </p:cNvPr>
          <p:cNvSpPr/>
          <p:nvPr/>
        </p:nvSpPr>
        <p:spPr>
          <a:xfrm>
            <a:off x="0" y="0"/>
            <a:ext cx="12192000" cy="95589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A4F172-1EF8-32CE-DBE9-277AB3602F9B}"/>
              </a:ext>
            </a:extLst>
          </p:cNvPr>
          <p:cNvSpPr>
            <a:spLocks noGrp="1"/>
          </p:cNvSpPr>
          <p:nvPr>
            <p:ph type="title"/>
          </p:nvPr>
        </p:nvSpPr>
        <p:spPr>
          <a:xfrm>
            <a:off x="281353" y="153732"/>
            <a:ext cx="10363200" cy="913069"/>
          </a:xfrm>
        </p:spPr>
        <p:txBody>
          <a:bodyPr/>
          <a:lstStyle/>
          <a:p>
            <a:r>
              <a:rPr lang="en-US" dirty="0"/>
              <a:t>PRO-ACTIVE: Primary Outcomes (Feasibility, Acceptability)</a:t>
            </a:r>
          </a:p>
        </p:txBody>
      </p:sp>
      <p:sp>
        <p:nvSpPr>
          <p:cNvPr id="4" name="Slide Number Placeholder 3">
            <a:extLst>
              <a:ext uri="{FF2B5EF4-FFF2-40B4-BE49-F238E27FC236}">
                <a16:creationId xmlns:a16="http://schemas.microsoft.com/office/drawing/2014/main" id="{76F4BDDE-4A19-62C0-A9E7-6B93068110B1}"/>
              </a:ext>
            </a:extLst>
          </p:cNvPr>
          <p:cNvSpPr>
            <a:spLocks noGrp="1"/>
          </p:cNvSpPr>
          <p:nvPr>
            <p:ph type="sldNum" sz="quarter" idx="12"/>
          </p:nvPr>
        </p:nvSpPr>
        <p:spPr/>
        <p:txBody>
          <a:bodyPr/>
          <a:lstStyle/>
          <a:p>
            <a:fld id="{402AF41C-0C01-4292-8B40-325CC9F1007B}" type="slidenum">
              <a:rPr lang="en-US" smtClean="0"/>
              <a:t>7</a:t>
            </a:fld>
            <a:endParaRPr lang="en-US"/>
          </a:p>
        </p:txBody>
      </p:sp>
      <p:sp>
        <p:nvSpPr>
          <p:cNvPr id="6" name="Rectangle: Rounded Corners 5">
            <a:extLst>
              <a:ext uri="{FF2B5EF4-FFF2-40B4-BE49-F238E27FC236}">
                <a16:creationId xmlns:a16="http://schemas.microsoft.com/office/drawing/2014/main" id="{30ADE344-DABB-938D-FA23-7660FA06961D}"/>
              </a:ext>
            </a:extLst>
          </p:cNvPr>
          <p:cNvSpPr/>
          <p:nvPr/>
        </p:nvSpPr>
        <p:spPr>
          <a:xfrm>
            <a:off x="640080" y="1130686"/>
            <a:ext cx="3465576" cy="2185790"/>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b="1" dirty="0">
                <a:solidFill>
                  <a:schemeClr val="accent1"/>
                </a:solidFill>
              </a:rPr>
              <a:t>AIM 1</a:t>
            </a:r>
            <a:endParaRPr lang="en-US" sz="1050" dirty="0">
              <a:solidFill>
                <a:schemeClr val="accent1"/>
              </a:solidFill>
            </a:endParaRPr>
          </a:p>
          <a:p>
            <a:r>
              <a:rPr lang="en-US" sz="2800" b="1" dirty="0">
                <a:solidFill>
                  <a:schemeClr val="accent1"/>
                </a:solidFill>
              </a:rPr>
              <a:t>69%</a:t>
            </a:r>
          </a:p>
          <a:p>
            <a:r>
              <a:rPr lang="en-US" sz="1600" dirty="0">
                <a:solidFill>
                  <a:schemeClr val="accent1"/>
                </a:solidFill>
              </a:rPr>
              <a:t>Study consent rate (40/58)</a:t>
            </a:r>
          </a:p>
          <a:p>
            <a:endParaRPr lang="en-US" sz="1050" dirty="0">
              <a:solidFill>
                <a:schemeClr val="accent1"/>
              </a:solidFill>
            </a:endParaRPr>
          </a:p>
          <a:p>
            <a:pPr lvl="1"/>
            <a:r>
              <a:rPr lang="en-US" sz="1200" dirty="0">
                <a:solidFill>
                  <a:schemeClr val="accent1"/>
                </a:solidFill>
              </a:rPr>
              <a:t>ePRO completion: </a:t>
            </a:r>
            <a:r>
              <a:rPr lang="en-US" sz="1200" b="1" dirty="0">
                <a:solidFill>
                  <a:schemeClr val="accent1"/>
                </a:solidFill>
              </a:rPr>
              <a:t>96.4% </a:t>
            </a:r>
            <a:r>
              <a:rPr lang="en-US" sz="1200" dirty="0">
                <a:solidFill>
                  <a:schemeClr val="accent1"/>
                </a:solidFill>
              </a:rPr>
              <a:t>(range 90-100% at each timepoint)</a:t>
            </a:r>
          </a:p>
          <a:p>
            <a:endParaRPr lang="en-US" sz="1200" dirty="0">
              <a:solidFill>
                <a:schemeClr val="accent1"/>
              </a:solidFill>
            </a:endParaRPr>
          </a:p>
          <a:p>
            <a:r>
              <a:rPr lang="en-US" sz="1200" dirty="0">
                <a:solidFill>
                  <a:schemeClr val="accent1"/>
                </a:solidFill>
              </a:rPr>
              <a:t>FHCC: </a:t>
            </a:r>
            <a:r>
              <a:rPr lang="en-US" sz="1200" b="1" dirty="0">
                <a:solidFill>
                  <a:schemeClr val="accent1"/>
                </a:solidFill>
              </a:rPr>
              <a:t>78.4% </a:t>
            </a:r>
            <a:r>
              <a:rPr lang="en-US" sz="1200" dirty="0">
                <a:solidFill>
                  <a:schemeClr val="accent1"/>
                </a:solidFill>
              </a:rPr>
              <a:t>consent; MultiCare: </a:t>
            </a:r>
            <a:r>
              <a:rPr lang="en-US" sz="1200" b="1" dirty="0">
                <a:solidFill>
                  <a:schemeClr val="accent1"/>
                </a:solidFill>
              </a:rPr>
              <a:t>52.4%</a:t>
            </a:r>
          </a:p>
          <a:p>
            <a:endParaRPr lang="en-US" sz="1050" dirty="0">
              <a:solidFill>
                <a:schemeClr val="accent1"/>
              </a:solidFill>
            </a:endParaRPr>
          </a:p>
        </p:txBody>
      </p:sp>
      <p:sp>
        <p:nvSpPr>
          <p:cNvPr id="8" name="Rectangle: Rounded Corners 7">
            <a:extLst>
              <a:ext uri="{FF2B5EF4-FFF2-40B4-BE49-F238E27FC236}">
                <a16:creationId xmlns:a16="http://schemas.microsoft.com/office/drawing/2014/main" id="{C9B5E481-E68F-9C70-9E64-477B52F3D937}"/>
              </a:ext>
            </a:extLst>
          </p:cNvPr>
          <p:cNvSpPr/>
          <p:nvPr/>
        </p:nvSpPr>
        <p:spPr>
          <a:xfrm>
            <a:off x="4363212" y="1130686"/>
            <a:ext cx="3465576" cy="2179694"/>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b="1" dirty="0">
                <a:solidFill>
                  <a:schemeClr val="accent1"/>
                </a:solidFill>
              </a:rPr>
              <a:t>AIM 2</a:t>
            </a:r>
            <a:endParaRPr lang="en-US" sz="1050" dirty="0">
              <a:solidFill>
                <a:schemeClr val="accent1"/>
              </a:solidFill>
            </a:endParaRPr>
          </a:p>
          <a:p>
            <a:r>
              <a:rPr lang="en-US" sz="2800" b="1" dirty="0">
                <a:solidFill>
                  <a:schemeClr val="accent1"/>
                </a:solidFill>
              </a:rPr>
              <a:t>58%</a:t>
            </a:r>
          </a:p>
          <a:p>
            <a:r>
              <a:rPr lang="en-US" sz="1600" dirty="0">
                <a:solidFill>
                  <a:schemeClr val="accent1"/>
                </a:solidFill>
              </a:rPr>
              <a:t>Opted into </a:t>
            </a:r>
            <a:r>
              <a:rPr lang="en-US" sz="1600" dirty="0" err="1">
                <a:solidFill>
                  <a:schemeClr val="accent1"/>
                </a:solidFill>
              </a:rPr>
              <a:t>IM@Home</a:t>
            </a:r>
            <a:r>
              <a:rPr lang="en-US" sz="1600" dirty="0">
                <a:solidFill>
                  <a:schemeClr val="accent1"/>
                </a:solidFill>
              </a:rPr>
              <a:t> (23/40)</a:t>
            </a:r>
            <a:endParaRPr lang="en-US" sz="1400" dirty="0">
              <a:solidFill>
                <a:schemeClr val="accent1"/>
              </a:solidFill>
            </a:endParaRPr>
          </a:p>
          <a:p>
            <a:endParaRPr lang="en-US" sz="1050" dirty="0">
              <a:solidFill>
                <a:schemeClr val="accent1"/>
              </a:solidFill>
            </a:endParaRPr>
          </a:p>
          <a:p>
            <a:r>
              <a:rPr lang="en-US" sz="1200" b="1" dirty="0">
                <a:solidFill>
                  <a:schemeClr val="accent1"/>
                </a:solidFill>
              </a:rPr>
              <a:t>Uptake: </a:t>
            </a:r>
            <a:r>
              <a:rPr lang="en-US" sz="1200" b="0" dirty="0">
                <a:solidFill>
                  <a:schemeClr val="accent1"/>
                </a:solidFill>
              </a:rPr>
              <a:t>Medicaid 57% vs. non-Medicaid 58%; urban 47%, rural 58–73%</a:t>
            </a:r>
          </a:p>
          <a:p>
            <a:endParaRPr lang="en-US" sz="500" dirty="0">
              <a:solidFill>
                <a:schemeClr val="accent1"/>
              </a:solidFill>
            </a:endParaRPr>
          </a:p>
          <a:p>
            <a:r>
              <a:rPr lang="en-US" sz="1200" dirty="0">
                <a:solidFill>
                  <a:schemeClr val="accent1"/>
                </a:solidFill>
              </a:rPr>
              <a:t>2.4 classes/</a:t>
            </a:r>
            <a:r>
              <a:rPr lang="en-US" sz="1200" dirty="0" err="1">
                <a:solidFill>
                  <a:schemeClr val="accent1"/>
                </a:solidFill>
              </a:rPr>
              <a:t>wk</a:t>
            </a:r>
            <a:r>
              <a:rPr lang="en-US" sz="1200" dirty="0">
                <a:solidFill>
                  <a:schemeClr val="accent1"/>
                </a:solidFill>
              </a:rPr>
              <a:t> (mostly asynchronous)</a:t>
            </a:r>
            <a:endParaRPr lang="en-US" sz="1200" b="0" dirty="0">
              <a:solidFill>
                <a:schemeClr val="accent1"/>
              </a:solidFill>
            </a:endParaRPr>
          </a:p>
          <a:p>
            <a:endParaRPr lang="en-US" sz="500" dirty="0">
              <a:solidFill>
                <a:schemeClr val="accent1"/>
              </a:solidFill>
            </a:endParaRPr>
          </a:p>
          <a:p>
            <a:r>
              <a:rPr lang="en-US" sz="1200" dirty="0">
                <a:solidFill>
                  <a:schemeClr val="accent1"/>
                </a:solidFill>
              </a:rPr>
              <a:t>Ease of use: </a:t>
            </a:r>
            <a:r>
              <a:rPr lang="en-US" sz="1200" b="1" dirty="0">
                <a:solidFill>
                  <a:schemeClr val="accent1"/>
                </a:solidFill>
              </a:rPr>
              <a:t>4.1/5</a:t>
            </a:r>
            <a:r>
              <a:rPr lang="en-US" sz="1200" dirty="0">
                <a:solidFill>
                  <a:schemeClr val="accent1"/>
                </a:solidFill>
              </a:rPr>
              <a:t>; would recommend: </a:t>
            </a:r>
            <a:r>
              <a:rPr lang="en-US" sz="1200" b="1" dirty="0">
                <a:solidFill>
                  <a:schemeClr val="accent1"/>
                </a:solidFill>
              </a:rPr>
              <a:t>7.6/10</a:t>
            </a:r>
          </a:p>
          <a:p>
            <a:pPr algn="ctr"/>
            <a:endParaRPr lang="en-US" sz="1050" dirty="0"/>
          </a:p>
        </p:txBody>
      </p:sp>
      <p:sp>
        <p:nvSpPr>
          <p:cNvPr id="10" name="Rectangle: Rounded Corners 9">
            <a:extLst>
              <a:ext uri="{FF2B5EF4-FFF2-40B4-BE49-F238E27FC236}">
                <a16:creationId xmlns:a16="http://schemas.microsoft.com/office/drawing/2014/main" id="{0EC2B881-7F92-0BB3-E734-C36028B8525E}"/>
              </a:ext>
            </a:extLst>
          </p:cNvPr>
          <p:cNvSpPr/>
          <p:nvPr/>
        </p:nvSpPr>
        <p:spPr>
          <a:xfrm>
            <a:off x="8086344" y="1124588"/>
            <a:ext cx="3465576" cy="2185789"/>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sz="1400" b="1" dirty="0">
              <a:solidFill>
                <a:schemeClr val="accent1"/>
              </a:solidFill>
            </a:endParaRPr>
          </a:p>
          <a:p>
            <a:r>
              <a:rPr lang="en-US" b="1" dirty="0">
                <a:solidFill>
                  <a:schemeClr val="accent1"/>
                </a:solidFill>
              </a:rPr>
              <a:t>AIM 3</a:t>
            </a:r>
            <a:endParaRPr lang="en-US" sz="1050" dirty="0">
              <a:solidFill>
                <a:schemeClr val="accent1"/>
              </a:solidFill>
            </a:endParaRPr>
          </a:p>
          <a:p>
            <a:r>
              <a:rPr lang="en-US" sz="2800" b="1" dirty="0">
                <a:solidFill>
                  <a:schemeClr val="accent1"/>
                </a:solidFill>
              </a:rPr>
              <a:t>90%</a:t>
            </a:r>
          </a:p>
          <a:p>
            <a:r>
              <a:rPr lang="en-US" sz="1600" dirty="0">
                <a:solidFill>
                  <a:schemeClr val="accent1"/>
                </a:solidFill>
              </a:rPr>
              <a:t>Fitbit uptake (36/40)</a:t>
            </a:r>
            <a:endParaRPr lang="en-US" sz="1050" dirty="0">
              <a:solidFill>
                <a:schemeClr val="accent1"/>
              </a:solidFill>
            </a:endParaRPr>
          </a:p>
          <a:p>
            <a:endParaRPr lang="en-US" sz="1050" dirty="0">
              <a:solidFill>
                <a:schemeClr val="accent1"/>
              </a:solidFill>
            </a:endParaRPr>
          </a:p>
          <a:p>
            <a:r>
              <a:rPr lang="en-US" sz="1200" b="1" dirty="0">
                <a:solidFill>
                  <a:schemeClr val="accent1"/>
                </a:solidFill>
              </a:rPr>
              <a:t>19.7 </a:t>
            </a:r>
            <a:r>
              <a:rPr lang="en-US" sz="1200" b="1" dirty="0" err="1">
                <a:solidFill>
                  <a:schemeClr val="accent1"/>
                </a:solidFill>
              </a:rPr>
              <a:t>hrs</a:t>
            </a:r>
            <a:r>
              <a:rPr lang="en-US" sz="1200" b="1" dirty="0">
                <a:solidFill>
                  <a:schemeClr val="accent1"/>
                </a:solidFill>
              </a:rPr>
              <a:t>/day </a:t>
            </a:r>
            <a:r>
              <a:rPr lang="en-US" sz="1200" dirty="0">
                <a:solidFill>
                  <a:schemeClr val="accent1"/>
                </a:solidFill>
              </a:rPr>
              <a:t>mean wear time (SD 4.4 hrs)</a:t>
            </a:r>
          </a:p>
          <a:p>
            <a:endParaRPr lang="en-US" sz="1200" b="1" dirty="0">
              <a:solidFill>
                <a:schemeClr val="accent1"/>
              </a:solidFill>
            </a:endParaRPr>
          </a:p>
          <a:p>
            <a:r>
              <a:rPr lang="en-US" sz="1200" b="1" dirty="0">
                <a:solidFill>
                  <a:schemeClr val="accent1"/>
                </a:solidFill>
              </a:rPr>
              <a:t>75.5 min/week </a:t>
            </a:r>
            <a:r>
              <a:rPr lang="en-US" sz="1200" dirty="0">
                <a:solidFill>
                  <a:schemeClr val="accent1"/>
                </a:solidFill>
              </a:rPr>
              <a:t>mean self-reported MVPA at baseline; </a:t>
            </a:r>
            <a:r>
              <a:rPr lang="en-US" sz="1200" b="1" dirty="0">
                <a:solidFill>
                  <a:schemeClr val="accent1"/>
                </a:solidFill>
              </a:rPr>
              <a:t>only 20% met national guideline </a:t>
            </a:r>
            <a:r>
              <a:rPr lang="en-US" sz="1200" dirty="0">
                <a:solidFill>
                  <a:schemeClr val="accent1"/>
                </a:solidFill>
              </a:rPr>
              <a:t>recommendation (150 min/</a:t>
            </a:r>
            <a:r>
              <a:rPr lang="en-US" sz="1200" dirty="0" err="1">
                <a:solidFill>
                  <a:schemeClr val="accent1"/>
                </a:solidFill>
              </a:rPr>
              <a:t>wk</a:t>
            </a:r>
            <a:r>
              <a:rPr lang="en-US" sz="1200" dirty="0">
                <a:solidFill>
                  <a:schemeClr val="accent1"/>
                </a:solidFill>
              </a:rPr>
              <a:t>)</a:t>
            </a:r>
          </a:p>
          <a:p>
            <a:pPr algn="ctr"/>
            <a:endParaRPr lang="en-US" sz="1050" dirty="0"/>
          </a:p>
          <a:p>
            <a:pPr algn="ctr"/>
            <a:endParaRPr lang="en-US" sz="1050" dirty="0"/>
          </a:p>
        </p:txBody>
      </p:sp>
      <p:graphicFrame>
        <p:nvGraphicFramePr>
          <p:cNvPr id="12" name="Table 11">
            <a:extLst>
              <a:ext uri="{FF2B5EF4-FFF2-40B4-BE49-F238E27FC236}">
                <a16:creationId xmlns:a16="http://schemas.microsoft.com/office/drawing/2014/main" id="{A0827F1C-4344-8BF2-8B84-B7FE8BFDB1ED}"/>
              </a:ext>
            </a:extLst>
          </p:cNvPr>
          <p:cNvGraphicFramePr>
            <a:graphicFrameLocks noGrp="1"/>
          </p:cNvGraphicFramePr>
          <p:nvPr>
            <p:extLst>
              <p:ext uri="{D42A27DB-BD31-4B8C-83A1-F6EECF244321}">
                <p14:modId xmlns:p14="http://schemas.microsoft.com/office/powerpoint/2010/main" val="4099916558"/>
              </p:ext>
            </p:extLst>
          </p:nvPr>
        </p:nvGraphicFramePr>
        <p:xfrm>
          <a:off x="1247331" y="3572784"/>
          <a:ext cx="9876266" cy="2327111"/>
        </p:xfrm>
        <a:graphic>
          <a:graphicData uri="http://schemas.openxmlformats.org/drawingml/2006/table">
            <a:tbl>
              <a:tblPr firstRow="1" bandRow="1">
                <a:tableStyleId>{8EC20E35-A176-4012-BC5E-935CFFF8708E}</a:tableStyleId>
              </a:tblPr>
              <a:tblGrid>
                <a:gridCol w="3840438">
                  <a:extLst>
                    <a:ext uri="{9D8B030D-6E8A-4147-A177-3AD203B41FA5}">
                      <a16:colId xmlns:a16="http://schemas.microsoft.com/office/drawing/2014/main" val="3231331919"/>
                    </a:ext>
                  </a:extLst>
                </a:gridCol>
                <a:gridCol w="6035828">
                  <a:extLst>
                    <a:ext uri="{9D8B030D-6E8A-4147-A177-3AD203B41FA5}">
                      <a16:colId xmlns:a16="http://schemas.microsoft.com/office/drawing/2014/main" val="2956967827"/>
                    </a:ext>
                  </a:extLst>
                </a:gridCol>
              </a:tblGrid>
              <a:tr h="414491">
                <a:tc>
                  <a:txBody>
                    <a:bodyPr/>
                    <a:lstStyle/>
                    <a:p>
                      <a:r>
                        <a:rPr lang="en-US" dirty="0"/>
                        <a:t>Themes</a:t>
                      </a:r>
                    </a:p>
                  </a:txBody>
                  <a:tcPr/>
                </a:tc>
                <a:tc>
                  <a:txBody>
                    <a:bodyPr/>
                    <a:lstStyle/>
                    <a:p>
                      <a:r>
                        <a:rPr lang="en-US" dirty="0"/>
                        <a:t>Quotes</a:t>
                      </a:r>
                    </a:p>
                  </a:txBody>
                  <a:tcPr/>
                </a:tc>
                <a:extLst>
                  <a:ext uri="{0D108BD9-81ED-4DB2-BD59-A6C34878D82A}">
                    <a16:rowId xmlns:a16="http://schemas.microsoft.com/office/drawing/2014/main" val="153558610"/>
                  </a:ext>
                </a:extLst>
              </a:tr>
              <a:tr h="590550">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t>
                      </a:r>
                      <a:r>
                        <a:rPr lang="en-US" sz="1400" b="1" dirty="0"/>
                        <a:t>It was so easy</a:t>
                      </a:r>
                      <a:r>
                        <a:rPr lang="en-US" sz="1400" dirty="0"/>
                        <a:t>…you can do it on your phone, very short, </a:t>
                      </a:r>
                      <a:r>
                        <a:rPr lang="en-US" sz="1400" b="1" dirty="0"/>
                        <a:t>not complicated at all</a:t>
                      </a:r>
                      <a:r>
                        <a:rPr lang="en-US" sz="1400" dirty="0"/>
                        <a:t>.” – S09</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93633871"/>
                  </a:ext>
                </a:extLst>
              </a:tr>
              <a:tr h="590550">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“It really </a:t>
                      </a:r>
                      <a:r>
                        <a:rPr lang="en-US" sz="1400" b="1" dirty="0"/>
                        <a:t>helped to have the online classes, especially right after the radiation treatment </a:t>
                      </a:r>
                      <a:r>
                        <a:rPr lang="en-US" sz="1400" dirty="0"/>
                        <a:t>because I really wasn’t going to go to the gym for that recovery period.” – S30</a:t>
                      </a:r>
                      <a:endParaRPr lang="en-US" sz="1400" i="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21169168"/>
                  </a:ext>
                </a:extLst>
              </a:tr>
              <a:tr h="590550">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“[Fitbit] offered a </a:t>
                      </a:r>
                      <a:r>
                        <a:rPr lang="en-US" sz="1400" b="1" dirty="0"/>
                        <a:t>layer of accountability</a:t>
                      </a:r>
                      <a:r>
                        <a:rPr lang="en-US" sz="1400" dirty="0"/>
                        <a:t>…being able to </a:t>
                      </a:r>
                      <a:r>
                        <a:rPr lang="en-US" sz="1400" b="1" dirty="0"/>
                        <a:t>set attainable goals </a:t>
                      </a:r>
                      <a:r>
                        <a:rPr lang="en-US" sz="1400" dirty="0"/>
                        <a:t>and have a </a:t>
                      </a:r>
                      <a:r>
                        <a:rPr lang="en-US" sz="1400" b="1" dirty="0"/>
                        <a:t>quantifiable measure of achievement</a:t>
                      </a:r>
                      <a:r>
                        <a:rPr lang="en-US" sz="1400" dirty="0"/>
                        <a:t>.” – S13</a:t>
                      </a:r>
                    </a:p>
                  </a:txBody>
                  <a:tcPr/>
                </a:tc>
                <a:extLst>
                  <a:ext uri="{0D108BD9-81ED-4DB2-BD59-A6C34878D82A}">
                    <a16:rowId xmlns:a16="http://schemas.microsoft.com/office/drawing/2014/main" val="3172500542"/>
                  </a:ext>
                </a:extLst>
              </a:tr>
            </a:tbl>
          </a:graphicData>
        </a:graphic>
      </p:graphicFrame>
      <p:sp>
        <p:nvSpPr>
          <p:cNvPr id="20" name="TextBox 19">
            <a:extLst>
              <a:ext uri="{FF2B5EF4-FFF2-40B4-BE49-F238E27FC236}">
                <a16:creationId xmlns:a16="http://schemas.microsoft.com/office/drawing/2014/main" id="{7535A10D-6BE4-A51F-CEFE-46924A50D7DD}"/>
              </a:ext>
            </a:extLst>
          </p:cNvPr>
          <p:cNvSpPr txBox="1"/>
          <p:nvPr/>
        </p:nvSpPr>
        <p:spPr>
          <a:xfrm>
            <a:off x="1786983" y="5348166"/>
            <a:ext cx="2969544"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Fitbit provided </a:t>
            </a:r>
            <a:r>
              <a:rPr lang="en-US" sz="1400" b="1" dirty="0">
                <a:latin typeface="Arial" panose="020B0604020202020204" pitchFamily="34" charset="0"/>
                <a:cs typeface="Arial" panose="020B0604020202020204" pitchFamily="34" charset="0"/>
              </a:rPr>
              <a:t>valuable</a:t>
            </a:r>
            <a:r>
              <a:rPr lang="en-US" sz="140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feedback, accountability, and goal-setting </a:t>
            </a:r>
            <a:endParaRPr lang="en-US" sz="1100" dirty="0"/>
          </a:p>
        </p:txBody>
      </p:sp>
      <p:sp>
        <p:nvSpPr>
          <p:cNvPr id="21" name="TextBox 20">
            <a:extLst>
              <a:ext uri="{FF2B5EF4-FFF2-40B4-BE49-F238E27FC236}">
                <a16:creationId xmlns:a16="http://schemas.microsoft.com/office/drawing/2014/main" id="{1CE438B4-DD21-6A42-ECAF-3F094E92F23E}"/>
              </a:ext>
            </a:extLst>
          </p:cNvPr>
          <p:cNvSpPr txBox="1"/>
          <p:nvPr/>
        </p:nvSpPr>
        <p:spPr>
          <a:xfrm>
            <a:off x="840658" y="4395019"/>
            <a:ext cx="0" cy="0"/>
          </a:xfrm>
          <a:prstGeom prst="rect">
            <a:avLst/>
          </a:prstGeom>
          <a:noFill/>
        </p:spPr>
        <p:txBody>
          <a:bodyPr wrap="none" lIns="0" tIns="0" rIns="0" bIns="0" rtlCol="0">
            <a:noAutofit/>
          </a:bodyPr>
          <a:lstStyle/>
          <a:p>
            <a:pPr algn="l">
              <a:lnSpc>
                <a:spcPct val="110000"/>
              </a:lnSpc>
              <a:spcBef>
                <a:spcPts val="1000"/>
              </a:spcBef>
            </a:pPr>
            <a:endParaRPr lang="en-US" sz="1600" dirty="0" err="1"/>
          </a:p>
        </p:txBody>
      </p:sp>
      <p:pic>
        <p:nvPicPr>
          <p:cNvPr id="23" name="Graphic 22" descr="Watch with solid fill">
            <a:extLst>
              <a:ext uri="{FF2B5EF4-FFF2-40B4-BE49-F238E27FC236}">
                <a16:creationId xmlns:a16="http://schemas.microsoft.com/office/drawing/2014/main" id="{8B5AE12F-BC26-6F35-1D3B-507D36261CD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52108" y="5382210"/>
            <a:ext cx="455131" cy="455131"/>
          </a:xfrm>
          <a:prstGeom prst="rect">
            <a:avLst/>
          </a:prstGeom>
        </p:spPr>
      </p:pic>
      <p:sp>
        <p:nvSpPr>
          <p:cNvPr id="25" name="TextBox 24">
            <a:extLst>
              <a:ext uri="{FF2B5EF4-FFF2-40B4-BE49-F238E27FC236}">
                <a16:creationId xmlns:a16="http://schemas.microsoft.com/office/drawing/2014/main" id="{BF078F66-D5FF-4C6C-A45B-9A10CCA6C506}"/>
              </a:ext>
            </a:extLst>
          </p:cNvPr>
          <p:cNvSpPr txBox="1"/>
          <p:nvPr/>
        </p:nvSpPr>
        <p:spPr>
          <a:xfrm>
            <a:off x="1786983" y="4650177"/>
            <a:ext cx="3150634" cy="523220"/>
          </a:xfrm>
          <a:prstGeom prst="rect">
            <a:avLst/>
          </a:prstGeom>
          <a:noFill/>
        </p:spPr>
        <p:txBody>
          <a:bodyPr wrap="square">
            <a:spAutoFit/>
          </a:bodyPr>
          <a:lstStyle/>
          <a:p>
            <a:r>
              <a:rPr lang="en-US" sz="1400" dirty="0" err="1">
                <a:latin typeface="Arial" panose="020B0604020202020204" pitchFamily="34" charset="0"/>
                <a:cs typeface="Arial" panose="020B0604020202020204" pitchFamily="34" charset="0"/>
              </a:rPr>
              <a:t>IM@Home</a:t>
            </a:r>
            <a:r>
              <a:rPr lang="en-US" sz="1400" dirty="0">
                <a:latin typeface="Arial" panose="020B0604020202020204" pitchFamily="34" charset="0"/>
                <a:cs typeface="Arial" panose="020B0604020202020204" pitchFamily="34" charset="0"/>
              </a:rPr>
              <a:t> is a </a:t>
            </a:r>
            <a:r>
              <a:rPr lang="en-US" sz="1400" b="1" dirty="0">
                <a:latin typeface="Arial" panose="020B0604020202020204" pitchFamily="34" charset="0"/>
                <a:cs typeface="Arial" panose="020B0604020202020204" pitchFamily="34" charset="0"/>
              </a:rPr>
              <a:t>flexible</a:t>
            </a:r>
            <a:r>
              <a:rPr lang="en-US" sz="1400" dirty="0">
                <a:latin typeface="Arial" panose="020B0604020202020204" pitchFamily="34" charset="0"/>
                <a:cs typeface="Arial" panose="020B0604020202020204" pitchFamily="34" charset="0"/>
              </a:rPr>
              <a:t> &amp; </a:t>
            </a:r>
            <a:r>
              <a:rPr lang="en-US" sz="1400" b="1" dirty="0">
                <a:latin typeface="Arial" panose="020B0604020202020204" pitchFamily="34" charset="0"/>
                <a:cs typeface="Arial" panose="020B0604020202020204" pitchFamily="34" charset="0"/>
              </a:rPr>
              <a:t>accessible</a:t>
            </a:r>
            <a:r>
              <a:rPr lang="en-US" sz="1400" dirty="0">
                <a:latin typeface="Arial" panose="020B0604020202020204" pitchFamily="34" charset="0"/>
                <a:cs typeface="Arial" panose="020B0604020202020204" pitchFamily="34" charset="0"/>
              </a:rPr>
              <a:t> supportive exercise program</a:t>
            </a:r>
          </a:p>
        </p:txBody>
      </p:sp>
      <p:sp>
        <p:nvSpPr>
          <p:cNvPr id="27" name="TextBox 26">
            <a:extLst>
              <a:ext uri="{FF2B5EF4-FFF2-40B4-BE49-F238E27FC236}">
                <a16:creationId xmlns:a16="http://schemas.microsoft.com/office/drawing/2014/main" id="{969743CB-315A-781F-ECB8-F6C7957C494D}"/>
              </a:ext>
            </a:extLst>
          </p:cNvPr>
          <p:cNvSpPr txBox="1"/>
          <p:nvPr/>
        </p:nvSpPr>
        <p:spPr>
          <a:xfrm>
            <a:off x="1786982" y="4084988"/>
            <a:ext cx="3342467" cy="523220"/>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ePROs is a </a:t>
            </a:r>
            <a:r>
              <a:rPr lang="en-US" sz="1400" b="1" dirty="0">
                <a:latin typeface="Arial" panose="020B0604020202020204" pitchFamily="34" charset="0"/>
                <a:cs typeface="Arial" panose="020B0604020202020204" pitchFamily="34" charset="0"/>
              </a:rPr>
              <a:t>timely symptom reporting and reflection tool</a:t>
            </a:r>
          </a:p>
        </p:txBody>
      </p:sp>
      <p:sp>
        <p:nvSpPr>
          <p:cNvPr id="28" name="TextBox 27">
            <a:extLst>
              <a:ext uri="{FF2B5EF4-FFF2-40B4-BE49-F238E27FC236}">
                <a16:creationId xmlns:a16="http://schemas.microsoft.com/office/drawing/2014/main" id="{40D98798-D79E-5940-1EB5-8C94996B0301}"/>
              </a:ext>
            </a:extLst>
          </p:cNvPr>
          <p:cNvSpPr txBox="1"/>
          <p:nvPr/>
        </p:nvSpPr>
        <p:spPr>
          <a:xfrm>
            <a:off x="705394" y="5199017"/>
            <a:ext cx="0" cy="0"/>
          </a:xfrm>
          <a:prstGeom prst="rect">
            <a:avLst/>
          </a:prstGeom>
          <a:noFill/>
        </p:spPr>
        <p:txBody>
          <a:bodyPr wrap="none" lIns="0" tIns="0" rIns="0" bIns="0" rtlCol="0">
            <a:noAutofit/>
          </a:bodyPr>
          <a:lstStyle/>
          <a:p>
            <a:pPr algn="l">
              <a:lnSpc>
                <a:spcPct val="110000"/>
              </a:lnSpc>
              <a:spcBef>
                <a:spcPts val="1000"/>
              </a:spcBef>
            </a:pPr>
            <a:endParaRPr lang="en-US" sz="1600" dirty="0" err="1"/>
          </a:p>
        </p:txBody>
      </p:sp>
      <p:pic>
        <p:nvPicPr>
          <p:cNvPr id="30" name="Graphic 29" descr="Yoga with solid fill">
            <a:extLst>
              <a:ext uri="{FF2B5EF4-FFF2-40B4-BE49-F238E27FC236}">
                <a16:creationId xmlns:a16="http://schemas.microsoft.com/office/drawing/2014/main" id="{2E2801DE-8363-B74A-E019-F346026B91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43880" y="4688939"/>
            <a:ext cx="455132" cy="455132"/>
          </a:xfrm>
          <a:prstGeom prst="rect">
            <a:avLst/>
          </a:prstGeom>
        </p:spPr>
      </p:pic>
      <p:pic>
        <p:nvPicPr>
          <p:cNvPr id="32" name="Graphic 31" descr="Smart Phone with solid fill">
            <a:extLst>
              <a:ext uri="{FF2B5EF4-FFF2-40B4-BE49-F238E27FC236}">
                <a16:creationId xmlns:a16="http://schemas.microsoft.com/office/drawing/2014/main" id="{3B82F69C-79DD-4D18-AF69-7D8A13F76CF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41350" y="4063415"/>
            <a:ext cx="458790" cy="458790"/>
          </a:xfrm>
          <a:prstGeom prst="rect">
            <a:avLst/>
          </a:prstGeom>
        </p:spPr>
      </p:pic>
      <p:pic>
        <p:nvPicPr>
          <p:cNvPr id="3" name="Graphic 2" descr="Smart Phone with solid fill">
            <a:extLst>
              <a:ext uri="{FF2B5EF4-FFF2-40B4-BE49-F238E27FC236}">
                <a16:creationId xmlns:a16="http://schemas.microsoft.com/office/drawing/2014/main" id="{B0D9C34E-89EC-AD07-5689-F4FF5F68FAF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3075" y="2299536"/>
            <a:ext cx="454423" cy="454423"/>
          </a:xfrm>
          <a:prstGeom prst="rect">
            <a:avLst/>
          </a:prstGeom>
        </p:spPr>
      </p:pic>
      <p:pic>
        <p:nvPicPr>
          <p:cNvPr id="7" name="Graphic 6" descr="Yoga with solid fill">
            <a:extLst>
              <a:ext uri="{FF2B5EF4-FFF2-40B4-BE49-F238E27FC236}">
                <a16:creationId xmlns:a16="http://schemas.microsoft.com/office/drawing/2014/main" id="{1716F6A3-4CF5-3B78-3C51-D99CB29C6BA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30087" y="1721625"/>
            <a:ext cx="455132" cy="455132"/>
          </a:xfrm>
          <a:prstGeom prst="rect">
            <a:avLst/>
          </a:prstGeom>
        </p:spPr>
      </p:pic>
      <p:pic>
        <p:nvPicPr>
          <p:cNvPr id="9" name="Graphic 8" descr="Watch with solid fill">
            <a:extLst>
              <a:ext uri="{FF2B5EF4-FFF2-40B4-BE49-F238E27FC236}">
                <a16:creationId xmlns:a16="http://schemas.microsoft.com/office/drawing/2014/main" id="{194690CC-C60F-4FBC-9CF6-C3C2367D94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50452" y="1737169"/>
            <a:ext cx="455131" cy="455131"/>
          </a:xfrm>
          <a:prstGeom prst="rect">
            <a:avLst/>
          </a:prstGeom>
        </p:spPr>
      </p:pic>
    </p:spTree>
    <p:extLst>
      <p:ext uri="{BB962C8B-B14F-4D97-AF65-F5344CB8AC3E}">
        <p14:creationId xmlns:p14="http://schemas.microsoft.com/office/powerpoint/2010/main" val="1444456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21A1D-42F4-2F89-F4AF-F32771E0753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36C0C2D-D024-01F9-4147-760021E101E5}"/>
              </a:ext>
            </a:extLst>
          </p:cNvPr>
          <p:cNvSpPr/>
          <p:nvPr/>
        </p:nvSpPr>
        <p:spPr>
          <a:xfrm>
            <a:off x="0" y="0"/>
            <a:ext cx="12192000" cy="95589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51E439-656C-A7E0-A63F-4176DA616918}"/>
              </a:ext>
            </a:extLst>
          </p:cNvPr>
          <p:cNvSpPr>
            <a:spLocks noGrp="1"/>
          </p:cNvSpPr>
          <p:nvPr>
            <p:ph type="title"/>
          </p:nvPr>
        </p:nvSpPr>
        <p:spPr>
          <a:xfrm>
            <a:off x="281353" y="153732"/>
            <a:ext cx="11617208" cy="913069"/>
          </a:xfrm>
        </p:spPr>
        <p:txBody>
          <a:bodyPr/>
          <a:lstStyle/>
          <a:p>
            <a:r>
              <a:rPr lang="en-US" dirty="0"/>
              <a:t>PRO-ACTIVE: Secondary Outcomes (Physical Activity, Symptoms)</a:t>
            </a:r>
          </a:p>
        </p:txBody>
      </p:sp>
      <p:sp>
        <p:nvSpPr>
          <p:cNvPr id="4" name="Slide Number Placeholder 3">
            <a:extLst>
              <a:ext uri="{FF2B5EF4-FFF2-40B4-BE49-F238E27FC236}">
                <a16:creationId xmlns:a16="http://schemas.microsoft.com/office/drawing/2014/main" id="{6DA10A67-074F-F21E-4720-4226E4A959CF}"/>
              </a:ext>
            </a:extLst>
          </p:cNvPr>
          <p:cNvSpPr>
            <a:spLocks noGrp="1"/>
          </p:cNvSpPr>
          <p:nvPr>
            <p:ph type="sldNum" sz="quarter" idx="12"/>
          </p:nvPr>
        </p:nvSpPr>
        <p:spPr/>
        <p:txBody>
          <a:bodyPr/>
          <a:lstStyle/>
          <a:p>
            <a:fld id="{402AF41C-0C01-4292-8B40-325CC9F1007B}" type="slidenum">
              <a:rPr lang="en-US" smtClean="0"/>
              <a:t>8</a:t>
            </a:fld>
            <a:endParaRPr lang="en-US"/>
          </a:p>
        </p:txBody>
      </p:sp>
      <p:graphicFrame>
        <p:nvGraphicFramePr>
          <p:cNvPr id="6" name="MVPA over time chart"/>
          <p:cNvGraphicFramePr>
            <a:graphicFrameLocks noGrp="1"/>
          </p:cNvGraphicFramePr>
          <p:nvPr>
            <p:extLst>
              <p:ext uri="{D42A27DB-BD31-4B8C-83A1-F6EECF244321}">
                <p14:modId xmlns:p14="http://schemas.microsoft.com/office/powerpoint/2010/main" val="2109660891"/>
              </p:ext>
            </p:extLst>
          </p:nvPr>
        </p:nvGraphicFramePr>
        <p:xfrm>
          <a:off x="457200" y="1485900"/>
          <a:ext cx="5499100" cy="4091939"/>
        </p:xfrm>
        <a:graphic>
          <a:graphicData uri="http://schemas.openxmlformats.org/drawingml/2006/chart">
            <c:chart xmlns:c="http://schemas.openxmlformats.org/drawingml/2006/chart" xmlns:r="http://schemas.openxmlformats.org/officeDocument/2006/relationships" r:id="rId3"/>
          </a:graphicData>
        </a:graphic>
      </p:graphicFrame>
      <p:sp>
        <p:nvSpPr>
          <p:cNvPr id="7" name="Outcome tile 1"/>
          <p:cNvSpPr/>
          <p:nvPr/>
        </p:nvSpPr>
        <p:spPr>
          <a:xfrm>
            <a:off x="6756394" y="1576844"/>
            <a:ext cx="5142163" cy="10058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73152" rIns="137160" bIns="73152" rtlCol="0" anchor="t"/>
          <a:lstStyle/>
          <a:p>
            <a:pPr algn="l"/>
            <a:r>
              <a:rPr sz="1100" b="1" i="0" dirty="0">
                <a:solidFill>
                  <a:srgbClr val="0A799A"/>
                </a:solidFill>
                <a:latin typeface="Arial"/>
              </a:rPr>
              <a:t>PHYSICAL ACTIVITY</a:t>
            </a:r>
            <a:r>
              <a:rPr lang="en-US" sz="1100" b="1" i="0" dirty="0">
                <a:solidFill>
                  <a:srgbClr val="0A799A"/>
                </a:solidFill>
                <a:latin typeface="Arial"/>
              </a:rPr>
              <a:t> INCREASED IN ALL PATIENTS</a:t>
            </a:r>
            <a:endParaRPr sz="1100" b="1" i="0" dirty="0">
              <a:solidFill>
                <a:srgbClr val="0A799A"/>
              </a:solidFill>
              <a:latin typeface="Arial"/>
            </a:endParaRPr>
          </a:p>
          <a:p>
            <a:pPr algn="l"/>
            <a:r>
              <a:rPr sz="2000" b="1" i="0" dirty="0">
                <a:solidFill>
                  <a:srgbClr val="1B365D"/>
                </a:solidFill>
                <a:latin typeface="Arial"/>
              </a:rPr>
              <a:t>75.5 → 131.8 min/</a:t>
            </a:r>
            <a:r>
              <a:rPr sz="2000" b="1" i="0" dirty="0" err="1">
                <a:solidFill>
                  <a:srgbClr val="1B365D"/>
                </a:solidFill>
                <a:latin typeface="Arial"/>
              </a:rPr>
              <a:t>wk</a:t>
            </a:r>
            <a:endParaRPr sz="2000" b="1" i="0" dirty="0">
              <a:solidFill>
                <a:srgbClr val="1B365D"/>
              </a:solidFill>
              <a:latin typeface="Arial"/>
            </a:endParaRPr>
          </a:p>
          <a:p>
            <a:pPr algn="l"/>
            <a:r>
              <a:rPr lang="en-US" sz="1100" b="0" i="0" dirty="0">
                <a:solidFill>
                  <a:srgbClr val="1B365D"/>
                </a:solidFill>
                <a:latin typeface="Arial"/>
              </a:rPr>
              <a:t>Patients m</a:t>
            </a:r>
            <a:r>
              <a:rPr sz="1100" b="0" i="0" dirty="0">
                <a:solidFill>
                  <a:srgbClr val="1B365D"/>
                </a:solidFill>
                <a:latin typeface="Arial"/>
              </a:rPr>
              <a:t>eeting 150-min</a:t>
            </a:r>
            <a:r>
              <a:rPr lang="en-US" sz="1100" b="0" i="0" dirty="0">
                <a:solidFill>
                  <a:srgbClr val="1B365D"/>
                </a:solidFill>
                <a:latin typeface="Arial"/>
              </a:rPr>
              <a:t>/</a:t>
            </a:r>
            <a:r>
              <a:rPr lang="en-US" sz="1100" b="0" i="0" dirty="0" err="1">
                <a:solidFill>
                  <a:srgbClr val="1B365D"/>
                </a:solidFill>
                <a:latin typeface="Arial"/>
              </a:rPr>
              <a:t>wk</a:t>
            </a:r>
            <a:r>
              <a:rPr sz="1100" b="0" i="0" dirty="0">
                <a:solidFill>
                  <a:srgbClr val="1B365D"/>
                </a:solidFill>
                <a:latin typeface="Arial"/>
              </a:rPr>
              <a:t> guideline: 20% → 26%</a:t>
            </a:r>
            <a:r>
              <a:rPr lang="en-US" sz="1100" b="0" i="0" dirty="0">
                <a:solidFill>
                  <a:srgbClr val="1B365D"/>
                </a:solidFill>
                <a:latin typeface="Arial"/>
              </a:rPr>
              <a:t> (self-reported MVPA)</a:t>
            </a:r>
          </a:p>
        </p:txBody>
      </p:sp>
      <p:sp>
        <p:nvSpPr>
          <p:cNvPr id="11" name="Footnote"/>
          <p:cNvSpPr txBox="1"/>
          <p:nvPr/>
        </p:nvSpPr>
        <p:spPr>
          <a:xfrm>
            <a:off x="812800" y="5648314"/>
            <a:ext cx="10364395" cy="461665"/>
          </a:xfrm>
          <a:prstGeom prst="rect">
            <a:avLst/>
          </a:prstGeom>
          <a:noFill/>
        </p:spPr>
        <p:txBody>
          <a:bodyPr wrap="square" lIns="0">
            <a:spAutoFit/>
          </a:bodyPr>
          <a:lstStyle/>
          <a:p>
            <a:pPr algn="l"/>
            <a:r>
              <a:rPr sz="1200" b="0" i="0" dirty="0">
                <a:solidFill>
                  <a:srgbClr val="8C96A3"/>
                </a:solidFill>
                <a:latin typeface="Arial"/>
              </a:rPr>
              <a:t>Baseline → week 12 </a:t>
            </a:r>
            <a:r>
              <a:rPr lang="en-US" sz="1200" b="0" i="0" dirty="0">
                <a:solidFill>
                  <a:srgbClr val="8C96A3"/>
                </a:solidFill>
                <a:latin typeface="Arial"/>
              </a:rPr>
              <a:t>unadjusted </a:t>
            </a:r>
            <a:r>
              <a:rPr sz="1200" b="0" i="0" dirty="0">
                <a:solidFill>
                  <a:srgbClr val="8C96A3"/>
                </a:solidFill>
                <a:latin typeface="Arial"/>
              </a:rPr>
              <a:t>means</a:t>
            </a:r>
            <a:r>
              <a:rPr lang="en-US" sz="1200" b="0" i="0" dirty="0">
                <a:solidFill>
                  <a:srgbClr val="8C96A3"/>
                </a:solidFill>
                <a:latin typeface="Arial"/>
              </a:rPr>
              <a:t> from self-reported GLTEQ</a:t>
            </a:r>
            <a:r>
              <a:rPr sz="1200" b="0" i="0" dirty="0">
                <a:solidFill>
                  <a:srgbClr val="8C96A3"/>
                </a:solidFill>
                <a:latin typeface="Arial"/>
              </a:rPr>
              <a:t>. </a:t>
            </a:r>
            <a:r>
              <a:rPr lang="en-US" sz="1200" b="0" i="0" dirty="0">
                <a:solidFill>
                  <a:srgbClr val="8C96A3"/>
                </a:solidFill>
                <a:latin typeface="Arial"/>
              </a:rPr>
              <a:t>N</a:t>
            </a:r>
            <a:r>
              <a:rPr sz="1200" b="0" i="0" dirty="0">
                <a:solidFill>
                  <a:srgbClr val="8C96A3"/>
                </a:solidFill>
                <a:latin typeface="Arial"/>
              </a:rPr>
              <a:t>o significant difference by </a:t>
            </a:r>
            <a:r>
              <a:rPr sz="1200" b="0" i="0" dirty="0" err="1">
                <a:solidFill>
                  <a:srgbClr val="8C96A3"/>
                </a:solidFill>
                <a:latin typeface="Arial"/>
              </a:rPr>
              <a:t>IM@Home</a:t>
            </a:r>
            <a:r>
              <a:rPr sz="1200" b="0" i="0" dirty="0">
                <a:solidFill>
                  <a:srgbClr val="8C96A3"/>
                </a:solidFill>
                <a:latin typeface="Arial"/>
              </a:rPr>
              <a:t> enrollment in MVPA</a:t>
            </a:r>
            <a:r>
              <a:rPr lang="en-US" sz="1200" b="0" i="0" dirty="0">
                <a:solidFill>
                  <a:srgbClr val="8C96A3"/>
                </a:solidFill>
                <a:latin typeface="Arial"/>
              </a:rPr>
              <a:t> (self-reported and </a:t>
            </a:r>
            <a:r>
              <a:rPr lang="en-US" sz="1200" b="0" i="0" dirty="0" err="1">
                <a:solidFill>
                  <a:srgbClr val="8C96A3"/>
                </a:solidFill>
                <a:latin typeface="Arial"/>
              </a:rPr>
              <a:t>fitbit</a:t>
            </a:r>
            <a:r>
              <a:rPr lang="en-US" sz="1200" b="0" i="0" dirty="0">
                <a:solidFill>
                  <a:srgbClr val="8C96A3"/>
                </a:solidFill>
                <a:latin typeface="Arial"/>
              </a:rPr>
              <a:t>),</a:t>
            </a:r>
            <a:r>
              <a:rPr lang="en-US" sz="1200" dirty="0">
                <a:solidFill>
                  <a:srgbClr val="8C96A3"/>
                </a:solidFill>
                <a:latin typeface="Arial"/>
              </a:rPr>
              <a:t> but a positive trend in trajectory of steps/day (Fitbit) in the </a:t>
            </a:r>
            <a:r>
              <a:rPr lang="en-US" sz="1200" dirty="0" err="1">
                <a:solidFill>
                  <a:srgbClr val="8C96A3"/>
                </a:solidFill>
                <a:latin typeface="Arial"/>
              </a:rPr>
              <a:t>IM@Home</a:t>
            </a:r>
            <a:r>
              <a:rPr lang="en-US" sz="1200" dirty="0">
                <a:solidFill>
                  <a:srgbClr val="8C96A3"/>
                </a:solidFill>
                <a:latin typeface="Arial"/>
              </a:rPr>
              <a:t> group. </a:t>
            </a:r>
            <a:endParaRPr sz="1200" b="0" i="0" dirty="0">
              <a:solidFill>
                <a:srgbClr val="8C96A3"/>
              </a:solidFill>
              <a:latin typeface="Arial"/>
            </a:endParaRPr>
          </a:p>
        </p:txBody>
      </p:sp>
      <p:sp>
        <p:nvSpPr>
          <p:cNvPr id="13" name="Exploratory tile 1">
            <a:extLst>
              <a:ext uri="{FF2B5EF4-FFF2-40B4-BE49-F238E27FC236}">
                <a16:creationId xmlns:a16="http://schemas.microsoft.com/office/drawing/2014/main" id="{C5BA084E-D049-544F-90F0-A26D3873646E}"/>
              </a:ext>
            </a:extLst>
          </p:cNvPr>
          <p:cNvSpPr/>
          <p:nvPr/>
        </p:nvSpPr>
        <p:spPr>
          <a:xfrm>
            <a:off x="6756396" y="4267395"/>
            <a:ext cx="5142163" cy="10058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73152" rIns="137160" bIns="73152" rtlCol="0" anchor="t"/>
          <a:lstStyle/>
          <a:p>
            <a:pPr algn="l"/>
            <a:r>
              <a:rPr sz="1100" b="1" dirty="0">
                <a:solidFill>
                  <a:srgbClr val="0A799A"/>
                </a:solidFill>
                <a:latin typeface="Arial"/>
              </a:rPr>
              <a:t>WITHIN-PATIENT</a:t>
            </a:r>
            <a:r>
              <a:rPr lang="en-US" sz="1100" b="1" dirty="0">
                <a:solidFill>
                  <a:srgbClr val="0A799A"/>
                </a:solidFill>
                <a:latin typeface="Arial"/>
              </a:rPr>
              <a:t> PHYSICAL ACTIVITY REDUCED FATIGUE</a:t>
            </a:r>
            <a:endParaRPr sz="1100" b="1" dirty="0">
              <a:solidFill>
                <a:srgbClr val="0A799A"/>
              </a:solidFill>
              <a:latin typeface="Arial"/>
            </a:endParaRPr>
          </a:p>
          <a:p>
            <a:pPr algn="l"/>
            <a:r>
              <a:rPr sz="2000" b="1" dirty="0">
                <a:solidFill>
                  <a:srgbClr val="1B365D"/>
                </a:solidFill>
                <a:latin typeface="Arial"/>
              </a:rPr>
              <a:t>−0.48 fatigue score</a:t>
            </a:r>
          </a:p>
          <a:p>
            <a:pPr algn="l"/>
            <a:r>
              <a:rPr sz="1100" b="0" dirty="0">
                <a:solidFill>
                  <a:srgbClr val="1B365D"/>
                </a:solidFill>
                <a:latin typeface="Arial"/>
              </a:rPr>
              <a:t>per +100 min/</a:t>
            </a:r>
            <a:r>
              <a:rPr sz="1100" b="0" dirty="0" err="1">
                <a:solidFill>
                  <a:srgbClr val="1B365D"/>
                </a:solidFill>
                <a:latin typeface="Arial"/>
              </a:rPr>
              <a:t>wk</a:t>
            </a:r>
            <a:r>
              <a:rPr sz="1100" b="0" dirty="0">
                <a:solidFill>
                  <a:srgbClr val="1B365D"/>
                </a:solidFill>
                <a:latin typeface="Arial"/>
              </a:rPr>
              <a:t> MVPA </a:t>
            </a:r>
            <a:r>
              <a:rPr lang="en-US" sz="1100" b="0" dirty="0">
                <a:solidFill>
                  <a:srgbClr val="1B365D"/>
                </a:solidFill>
                <a:latin typeface="Arial"/>
              </a:rPr>
              <a:t>(self-reported) </a:t>
            </a:r>
            <a:r>
              <a:rPr sz="1100" b="0" dirty="0">
                <a:solidFill>
                  <a:srgbClr val="1B365D"/>
                </a:solidFill>
                <a:latin typeface="Arial"/>
              </a:rPr>
              <a:t>above a patient's own average (95% CI −0.66 to −0.29)</a:t>
            </a:r>
          </a:p>
        </p:txBody>
      </p:sp>
      <p:sp>
        <p:nvSpPr>
          <p:cNvPr id="15" name="Exploratory tile 3">
            <a:extLst>
              <a:ext uri="{FF2B5EF4-FFF2-40B4-BE49-F238E27FC236}">
                <a16:creationId xmlns:a16="http://schemas.microsoft.com/office/drawing/2014/main" id="{578814C5-CAEF-9412-E58A-9D51D445F1B6}"/>
              </a:ext>
            </a:extLst>
          </p:cNvPr>
          <p:cNvSpPr/>
          <p:nvPr/>
        </p:nvSpPr>
        <p:spPr>
          <a:xfrm>
            <a:off x="6756394" y="2905419"/>
            <a:ext cx="5142163" cy="1005840"/>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73152" rIns="137160" bIns="73152" rtlCol="0" anchor="t"/>
          <a:lstStyle/>
          <a:p>
            <a:pPr algn="l"/>
            <a:r>
              <a:rPr sz="1100" b="1" dirty="0">
                <a:solidFill>
                  <a:srgbClr val="0A799A"/>
                </a:solidFill>
                <a:latin typeface="Arial"/>
              </a:rPr>
              <a:t>IM@HOME </a:t>
            </a:r>
            <a:r>
              <a:rPr lang="en-US" sz="1100" b="1" dirty="0">
                <a:solidFill>
                  <a:srgbClr val="0A799A"/>
                </a:solidFill>
                <a:latin typeface="Arial"/>
              </a:rPr>
              <a:t>PROMOTED MORE</a:t>
            </a:r>
            <a:r>
              <a:rPr sz="1100" b="1" dirty="0">
                <a:solidFill>
                  <a:srgbClr val="0A799A"/>
                </a:solidFill>
                <a:latin typeface="Arial"/>
              </a:rPr>
              <a:t> STEP</a:t>
            </a:r>
            <a:r>
              <a:rPr lang="en-US" sz="1100" b="1" dirty="0">
                <a:solidFill>
                  <a:srgbClr val="0A799A"/>
                </a:solidFill>
                <a:latin typeface="Arial"/>
              </a:rPr>
              <a:t>S POST-RT</a:t>
            </a:r>
            <a:endParaRPr sz="1100" b="1" dirty="0">
              <a:solidFill>
                <a:srgbClr val="0A799A"/>
              </a:solidFill>
              <a:latin typeface="Arial"/>
            </a:endParaRPr>
          </a:p>
          <a:p>
            <a:pPr algn="l"/>
            <a:r>
              <a:rPr sz="2000" b="1" dirty="0">
                <a:solidFill>
                  <a:srgbClr val="1B365D"/>
                </a:solidFill>
                <a:latin typeface="Arial"/>
              </a:rPr>
              <a:t>+1,654 steps/day</a:t>
            </a:r>
          </a:p>
          <a:p>
            <a:pPr algn="l"/>
            <a:r>
              <a:rPr sz="1100" b="0" dirty="0">
                <a:solidFill>
                  <a:srgbClr val="1B365D"/>
                </a:solidFill>
                <a:latin typeface="Arial"/>
              </a:rPr>
              <a:t>greater post-RT step recovery among </a:t>
            </a:r>
            <a:r>
              <a:rPr sz="1100" b="0" dirty="0" err="1">
                <a:solidFill>
                  <a:srgbClr val="1B365D"/>
                </a:solidFill>
                <a:latin typeface="Arial"/>
              </a:rPr>
              <a:t>IM@Home</a:t>
            </a:r>
            <a:r>
              <a:rPr sz="1100" b="0" dirty="0">
                <a:solidFill>
                  <a:srgbClr val="1B365D"/>
                </a:solidFill>
                <a:latin typeface="Arial"/>
              </a:rPr>
              <a:t> enrollees </a:t>
            </a:r>
            <a:endParaRPr lang="en-US" sz="1100" b="0" dirty="0">
              <a:solidFill>
                <a:srgbClr val="1B365D"/>
              </a:solidFill>
              <a:latin typeface="Arial"/>
            </a:endParaRPr>
          </a:p>
          <a:p>
            <a:pPr algn="l"/>
            <a:r>
              <a:rPr sz="1100" b="0" dirty="0">
                <a:solidFill>
                  <a:srgbClr val="1B365D"/>
                </a:solidFill>
                <a:latin typeface="Arial"/>
              </a:rPr>
              <a:t>(p = 0.033)</a:t>
            </a:r>
          </a:p>
        </p:txBody>
      </p:sp>
    </p:spTree>
    <p:extLst>
      <p:ext uri="{BB962C8B-B14F-4D97-AF65-F5344CB8AC3E}">
        <p14:creationId xmlns:p14="http://schemas.microsoft.com/office/powerpoint/2010/main" val="3479239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A5E3811-260C-260C-1A55-989D5A9BD1E6}"/>
              </a:ext>
            </a:extLst>
          </p:cNvPr>
          <p:cNvSpPr/>
          <p:nvPr/>
        </p:nvSpPr>
        <p:spPr>
          <a:xfrm>
            <a:off x="0" y="0"/>
            <a:ext cx="12192000" cy="95589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C2464C-563D-37B9-CE6E-E1802D092622}"/>
              </a:ext>
            </a:extLst>
          </p:cNvPr>
          <p:cNvSpPr>
            <a:spLocks noGrp="1"/>
          </p:cNvSpPr>
          <p:nvPr>
            <p:ph type="title"/>
          </p:nvPr>
        </p:nvSpPr>
        <p:spPr>
          <a:xfrm>
            <a:off x="281353" y="153732"/>
            <a:ext cx="10363200" cy="913069"/>
          </a:xfrm>
        </p:spPr>
        <p:txBody>
          <a:bodyPr/>
          <a:lstStyle/>
          <a:p>
            <a:r>
              <a:rPr lang="en-US" dirty="0"/>
              <a:t>Summary</a:t>
            </a:r>
          </a:p>
        </p:txBody>
      </p:sp>
      <p:sp>
        <p:nvSpPr>
          <p:cNvPr id="4" name="Slide Number Placeholder 3">
            <a:extLst>
              <a:ext uri="{FF2B5EF4-FFF2-40B4-BE49-F238E27FC236}">
                <a16:creationId xmlns:a16="http://schemas.microsoft.com/office/drawing/2014/main" id="{F863B625-22DA-FC40-FB4E-76D4A01A2DAB}"/>
              </a:ext>
            </a:extLst>
          </p:cNvPr>
          <p:cNvSpPr>
            <a:spLocks noGrp="1"/>
          </p:cNvSpPr>
          <p:nvPr>
            <p:ph type="sldNum" sz="quarter" idx="12"/>
          </p:nvPr>
        </p:nvSpPr>
        <p:spPr/>
        <p:txBody>
          <a:bodyPr/>
          <a:lstStyle/>
          <a:p>
            <a:fld id="{402AF41C-0C01-4292-8B40-325CC9F1007B}" type="slidenum">
              <a:rPr lang="en-US" smtClean="0"/>
              <a:t>9</a:t>
            </a:fld>
            <a:endParaRPr lang="en-US"/>
          </a:p>
        </p:txBody>
      </p:sp>
      <p:sp>
        <p:nvSpPr>
          <p:cNvPr id="6" name="Lessons card"/>
          <p:cNvSpPr/>
          <p:nvPr/>
        </p:nvSpPr>
        <p:spPr>
          <a:xfrm>
            <a:off x="624840" y="1454470"/>
            <a:ext cx="5455920" cy="3694548"/>
          </a:xfrm>
          <a:prstGeom prst="roundRect">
            <a:avLst>
              <a:gd name="adj" fmla="val 8000"/>
            </a:avLst>
          </a:prstGeom>
          <a:solidFill>
            <a:srgbClr val="F4F4F4"/>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82880" rIns="228600" bIns="73152" rtlCol="0" anchor="t"/>
          <a:lstStyle/>
          <a:p>
            <a:pPr algn="l">
              <a:spcAft>
                <a:spcPts val="800"/>
              </a:spcAft>
            </a:pPr>
            <a:r>
              <a:rPr sz="2000" b="1" i="0" dirty="0">
                <a:solidFill>
                  <a:srgbClr val="1B365D"/>
                </a:solidFill>
                <a:latin typeface="Arial"/>
              </a:rPr>
              <a:t>What we learned</a:t>
            </a:r>
          </a:p>
          <a:p>
            <a:pPr marL="201168" indent="-201168">
              <a:spcAft>
                <a:spcPts val="800"/>
              </a:spcAft>
              <a:buFont typeface="Arial"/>
              <a:buChar char="•"/>
            </a:pPr>
            <a:r>
              <a:rPr lang="en-US" sz="1600" dirty="0">
                <a:solidFill>
                  <a:srgbClr val="1B365D"/>
                </a:solidFill>
              </a:rPr>
              <a:t>High consent rate to the study, and compliance to study procedures (</a:t>
            </a:r>
            <a:r>
              <a:rPr lang="en-US" sz="1600" dirty="0" err="1">
                <a:solidFill>
                  <a:srgbClr val="1B365D"/>
                </a:solidFill>
              </a:rPr>
              <a:t>esp</a:t>
            </a:r>
            <a:r>
              <a:rPr lang="en-US" sz="1600" dirty="0">
                <a:solidFill>
                  <a:srgbClr val="1B365D"/>
                </a:solidFill>
              </a:rPr>
              <a:t> </a:t>
            </a:r>
            <a:r>
              <a:rPr lang="en-US" sz="1600" dirty="0" err="1">
                <a:solidFill>
                  <a:srgbClr val="1B365D"/>
                </a:solidFill>
              </a:rPr>
              <a:t>fitbit</a:t>
            </a:r>
            <a:r>
              <a:rPr lang="en-US" sz="1600" dirty="0">
                <a:solidFill>
                  <a:srgbClr val="1B365D"/>
                </a:solidFill>
              </a:rPr>
              <a:t> wear time)</a:t>
            </a:r>
            <a:endParaRPr lang="en-US" sz="1600" dirty="0">
              <a:solidFill>
                <a:srgbClr val="1B365D"/>
              </a:solidFill>
              <a:latin typeface="Arial"/>
            </a:endParaRPr>
          </a:p>
          <a:p>
            <a:pPr marL="201168" indent="-201168" algn="l">
              <a:spcAft>
                <a:spcPts val="800"/>
              </a:spcAft>
              <a:buFont typeface="Arial"/>
              <a:buChar char="•"/>
            </a:pPr>
            <a:r>
              <a:rPr lang="en-US" sz="1600" dirty="0">
                <a:solidFill>
                  <a:srgbClr val="1B365D"/>
                </a:solidFill>
                <a:latin typeface="Arial"/>
              </a:rPr>
              <a:t>Digital strategies appear feasible and acceptable among a more diverse population (rural, lower income, older age)</a:t>
            </a:r>
          </a:p>
          <a:p>
            <a:pPr marL="658368" lvl="1" indent="-201168">
              <a:spcAft>
                <a:spcPts val="800"/>
              </a:spcAft>
              <a:buFont typeface="Arial"/>
              <a:buChar char="•"/>
            </a:pPr>
            <a:r>
              <a:rPr lang="en-US" sz="1200" dirty="0">
                <a:solidFill>
                  <a:srgbClr val="1B365D"/>
                </a:solidFill>
                <a:latin typeface="Arial"/>
              </a:rPr>
              <a:t>More asynchronous (vs synchronous) classes attended in PRO-ACTIVE, platform t</a:t>
            </a:r>
            <a:r>
              <a:rPr lang="en-US" sz="1200" b="0" i="0" dirty="0">
                <a:solidFill>
                  <a:srgbClr val="1B365D"/>
                </a:solidFill>
                <a:latin typeface="Arial"/>
              </a:rPr>
              <a:t>ransitioning to </a:t>
            </a:r>
            <a:r>
              <a:rPr lang="en-US" sz="1200" b="0" i="0" dirty="0" err="1">
                <a:solidFill>
                  <a:srgbClr val="1B365D"/>
                </a:solidFill>
                <a:latin typeface="Arial"/>
              </a:rPr>
              <a:t>GreatlyHealth</a:t>
            </a:r>
            <a:endParaRPr sz="1200" b="0" i="0" dirty="0">
              <a:solidFill>
                <a:srgbClr val="1B365D"/>
              </a:solidFill>
              <a:latin typeface="Arial"/>
            </a:endParaRPr>
          </a:p>
          <a:p>
            <a:pPr marL="201168" indent="-201168">
              <a:spcAft>
                <a:spcPts val="800"/>
              </a:spcAft>
              <a:buFont typeface="Arial"/>
              <a:buChar char="•"/>
            </a:pPr>
            <a:r>
              <a:rPr sz="1600" b="0" i="0" dirty="0" err="1">
                <a:solidFill>
                  <a:srgbClr val="1B365D"/>
                </a:solidFill>
                <a:latin typeface="Arial"/>
              </a:rPr>
              <a:t>IM@Home</a:t>
            </a:r>
            <a:r>
              <a:rPr sz="1600" b="0" i="0" dirty="0">
                <a:solidFill>
                  <a:srgbClr val="1B365D"/>
                </a:solidFill>
                <a:latin typeface="Arial"/>
              </a:rPr>
              <a:t> </a:t>
            </a:r>
            <a:r>
              <a:rPr lang="en-US" sz="1600" b="0" i="0" dirty="0">
                <a:solidFill>
                  <a:srgbClr val="1B365D"/>
                </a:solidFill>
                <a:latin typeface="Arial"/>
              </a:rPr>
              <a:t>participants</a:t>
            </a:r>
            <a:r>
              <a:rPr sz="1600" b="0" i="0" dirty="0">
                <a:solidFill>
                  <a:srgbClr val="1B365D"/>
                </a:solidFill>
                <a:latin typeface="Arial"/>
              </a:rPr>
              <a:t> </a:t>
            </a:r>
            <a:r>
              <a:rPr lang="en-US" sz="1600" dirty="0">
                <a:solidFill>
                  <a:srgbClr val="1B365D"/>
                </a:solidFill>
                <a:latin typeface="Arial"/>
              </a:rPr>
              <a:t>had</a:t>
            </a:r>
            <a:r>
              <a:rPr lang="en-US" sz="1600" b="0" i="0" dirty="0">
                <a:solidFill>
                  <a:srgbClr val="1B365D"/>
                </a:solidFill>
                <a:latin typeface="Arial"/>
              </a:rPr>
              <a:t> a significant increase in</a:t>
            </a:r>
            <a:r>
              <a:rPr sz="1600" b="0" i="0" dirty="0">
                <a:solidFill>
                  <a:srgbClr val="1B365D"/>
                </a:solidFill>
                <a:latin typeface="Arial"/>
              </a:rPr>
              <a:t> steps </a:t>
            </a:r>
            <a:r>
              <a:rPr lang="en-US" sz="1600" b="0" i="0" dirty="0">
                <a:solidFill>
                  <a:srgbClr val="1B365D"/>
                </a:solidFill>
                <a:latin typeface="Arial"/>
              </a:rPr>
              <a:t>even though class participation itself did not correlate with step counts</a:t>
            </a:r>
            <a:endParaRPr sz="1600" b="0" i="0" dirty="0">
              <a:solidFill>
                <a:srgbClr val="1B365D"/>
              </a:solidFill>
              <a:latin typeface="Arial"/>
            </a:endParaRPr>
          </a:p>
        </p:txBody>
      </p:sp>
      <p:sp>
        <p:nvSpPr>
          <p:cNvPr id="7" name="Next steps card"/>
          <p:cNvSpPr/>
          <p:nvPr/>
        </p:nvSpPr>
        <p:spPr>
          <a:xfrm>
            <a:off x="6217920" y="1495762"/>
            <a:ext cx="5349240" cy="3694548"/>
          </a:xfrm>
          <a:prstGeom prst="roundRect">
            <a:avLst>
              <a:gd name="adj" fmla="val 8000"/>
            </a:avLst>
          </a:prstGeom>
          <a:solidFill>
            <a:srgbClr val="D6F4F8"/>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82880" rIns="228600" bIns="73152" rtlCol="0" anchor="t"/>
          <a:lstStyle/>
          <a:p>
            <a:pPr algn="l">
              <a:spcAft>
                <a:spcPts val="800"/>
              </a:spcAft>
            </a:pPr>
            <a:r>
              <a:rPr sz="2000" b="1" i="0" dirty="0">
                <a:solidFill>
                  <a:srgbClr val="1B365D"/>
                </a:solidFill>
                <a:latin typeface="Arial"/>
              </a:rPr>
              <a:t>Where we go next</a:t>
            </a:r>
          </a:p>
          <a:p>
            <a:pPr marL="201168" indent="-201168" algn="l">
              <a:spcAft>
                <a:spcPts val="800"/>
              </a:spcAft>
              <a:buFont typeface="Arial"/>
              <a:buChar char="•"/>
            </a:pPr>
            <a:r>
              <a:rPr lang="en-US" sz="1600" b="0" i="0" dirty="0">
                <a:solidFill>
                  <a:srgbClr val="1B365D"/>
                </a:solidFill>
                <a:latin typeface="Arial"/>
              </a:rPr>
              <a:t>Ongoing analyses of </a:t>
            </a:r>
            <a:r>
              <a:rPr sz="1600" b="0" i="0" dirty="0">
                <a:solidFill>
                  <a:srgbClr val="1B365D"/>
                </a:solidFill>
                <a:latin typeface="Arial"/>
              </a:rPr>
              <a:t>Fitbit </a:t>
            </a:r>
            <a:r>
              <a:rPr lang="en-US" sz="1600" b="0" i="0" dirty="0">
                <a:solidFill>
                  <a:srgbClr val="1B365D"/>
                </a:solidFill>
                <a:latin typeface="Arial"/>
              </a:rPr>
              <a:t>METS, </a:t>
            </a:r>
            <a:r>
              <a:rPr sz="1600" b="0" i="0" dirty="0">
                <a:solidFill>
                  <a:srgbClr val="1B365D"/>
                </a:solidFill>
                <a:latin typeface="Arial"/>
              </a:rPr>
              <a:t>HR</a:t>
            </a:r>
            <a:r>
              <a:rPr lang="en-US" sz="1600" b="0" i="0" dirty="0">
                <a:solidFill>
                  <a:srgbClr val="1B365D"/>
                </a:solidFill>
                <a:latin typeface="Arial"/>
              </a:rPr>
              <a:t> (minute-level), HR variability (millis</a:t>
            </a:r>
            <a:r>
              <a:rPr lang="en-US" sz="1600" dirty="0">
                <a:solidFill>
                  <a:srgbClr val="1B365D"/>
                </a:solidFill>
                <a:latin typeface="Arial"/>
              </a:rPr>
              <a:t>econd-level)</a:t>
            </a:r>
            <a:r>
              <a:rPr lang="en-US" sz="1600" b="0" i="0" dirty="0">
                <a:solidFill>
                  <a:srgbClr val="1B365D"/>
                </a:solidFill>
                <a:latin typeface="Arial"/>
              </a:rPr>
              <a:t>, </a:t>
            </a:r>
            <a:r>
              <a:rPr sz="1600" b="0" i="0" dirty="0">
                <a:solidFill>
                  <a:srgbClr val="1B365D"/>
                </a:solidFill>
                <a:latin typeface="Arial"/>
              </a:rPr>
              <a:t>steps</a:t>
            </a:r>
            <a:endParaRPr lang="en-US" sz="1600" b="0" i="0" dirty="0">
              <a:solidFill>
                <a:srgbClr val="1B365D"/>
              </a:solidFill>
              <a:latin typeface="Arial"/>
            </a:endParaRPr>
          </a:p>
          <a:p>
            <a:pPr marL="201168" indent="-201168" algn="l">
              <a:spcAft>
                <a:spcPts val="800"/>
              </a:spcAft>
              <a:buFont typeface="Arial"/>
              <a:buChar char="•"/>
            </a:pPr>
            <a:r>
              <a:rPr lang="en-US" sz="1600" dirty="0">
                <a:solidFill>
                  <a:srgbClr val="1B365D"/>
                </a:solidFill>
                <a:latin typeface="Arial"/>
              </a:rPr>
              <a:t>More stringent inclusion criteria (symptom burden, baseline physical activity) are needed to evaluate intervention efficacy on outcomes</a:t>
            </a:r>
          </a:p>
          <a:p>
            <a:pPr marL="201168" indent="-201168" algn="l">
              <a:spcAft>
                <a:spcPts val="800"/>
              </a:spcAft>
              <a:buFont typeface="Arial"/>
              <a:buChar char="•"/>
            </a:pPr>
            <a:r>
              <a:rPr lang="en-US" sz="1600" dirty="0">
                <a:solidFill>
                  <a:srgbClr val="1B365D"/>
                </a:solidFill>
                <a:latin typeface="Arial"/>
              </a:rPr>
              <a:t>Evaluate </a:t>
            </a:r>
            <a:r>
              <a:rPr lang="en-US" sz="1600" dirty="0" err="1">
                <a:solidFill>
                  <a:srgbClr val="1B365D"/>
                </a:solidFill>
                <a:latin typeface="Arial"/>
              </a:rPr>
              <a:t>IM@Home</a:t>
            </a:r>
            <a:r>
              <a:rPr lang="en-US" sz="1600" dirty="0">
                <a:solidFill>
                  <a:srgbClr val="1B365D"/>
                </a:solidFill>
                <a:latin typeface="Arial"/>
              </a:rPr>
              <a:t> as a mediator for higher intensity physical activity</a:t>
            </a:r>
          </a:p>
          <a:p>
            <a:pPr marL="201168" indent="-201168">
              <a:spcAft>
                <a:spcPts val="800"/>
              </a:spcAft>
              <a:buFont typeface="Arial"/>
              <a:buChar char="•"/>
            </a:pPr>
            <a:r>
              <a:rPr lang="en-US" sz="1600" dirty="0">
                <a:solidFill>
                  <a:srgbClr val="1B365D"/>
                </a:solidFill>
              </a:rPr>
              <a:t>Multi-site hybrid implementation-effectiveness trial powered for fatigue and/or physical activity</a:t>
            </a:r>
          </a:p>
          <a:p>
            <a:pPr marL="201168" indent="-201168" algn="l">
              <a:spcAft>
                <a:spcPts val="800"/>
              </a:spcAft>
              <a:buFont typeface="Arial"/>
              <a:buChar char="•"/>
            </a:pPr>
            <a:endParaRPr sz="1600" b="0" i="0" dirty="0">
              <a:solidFill>
                <a:srgbClr val="1B365D"/>
              </a:solidFill>
              <a:latin typeface="Arial"/>
            </a:endParaRPr>
          </a:p>
        </p:txBody>
      </p:sp>
      <p:sp>
        <p:nvSpPr>
          <p:cNvPr id="3" name="Title 1">
            <a:extLst>
              <a:ext uri="{FF2B5EF4-FFF2-40B4-BE49-F238E27FC236}">
                <a16:creationId xmlns:a16="http://schemas.microsoft.com/office/drawing/2014/main" id="{9A1F8E28-078D-98FE-524B-5ADC957D88C9}"/>
              </a:ext>
            </a:extLst>
          </p:cNvPr>
          <p:cNvSpPr txBox="1">
            <a:spLocks/>
          </p:cNvSpPr>
          <p:nvPr/>
        </p:nvSpPr>
        <p:spPr>
          <a:xfrm>
            <a:off x="3627706" y="5301216"/>
            <a:ext cx="4175280" cy="886817"/>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200" b="0" i="0" kern="1200">
                <a:solidFill>
                  <a:schemeClr val="tx1"/>
                </a:solidFill>
                <a:latin typeface="Aptos" panose="020B0004020202020204" pitchFamily="34" charset="0"/>
                <a:ea typeface="+mj-ea"/>
                <a:cs typeface="+mj-cs"/>
              </a:defRPr>
            </a:lvl1pPr>
          </a:lstStyle>
          <a:p>
            <a:r>
              <a:rPr lang="en-US" sz="5400" dirty="0">
                <a:solidFill>
                  <a:srgbClr val="0FC9D6"/>
                </a:solidFill>
                <a:latin typeface="Aptos Display"/>
              </a:rPr>
              <a:t>Thank you!</a:t>
            </a:r>
          </a:p>
        </p:txBody>
      </p:sp>
      <p:sp>
        <p:nvSpPr>
          <p:cNvPr id="9" name="TextBox 8">
            <a:extLst>
              <a:ext uri="{FF2B5EF4-FFF2-40B4-BE49-F238E27FC236}">
                <a16:creationId xmlns:a16="http://schemas.microsoft.com/office/drawing/2014/main" id="{EE0FF8C6-73B0-3F2A-0BD6-517B459205F7}"/>
              </a:ext>
            </a:extLst>
          </p:cNvPr>
          <p:cNvSpPr txBox="1"/>
          <p:nvPr/>
        </p:nvSpPr>
        <p:spPr>
          <a:xfrm>
            <a:off x="6907946" y="5461524"/>
            <a:ext cx="255563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 </a:t>
            </a:r>
            <a:r>
              <a:rPr lang="en-US" sz="2400" dirty="0">
                <a:latin typeface="Aptos"/>
              </a:rPr>
              <a:t>   </a:t>
            </a:r>
            <a:r>
              <a:rPr lang="en-US" sz="1800" dirty="0">
                <a:latin typeface="Corbel"/>
                <a:ea typeface="Corbel"/>
                <a:cs typeface="Corbel"/>
                <a:hlinkClick r:id="rId3">
                  <a:extLst>
                    <a:ext uri="{A12FA001-AC4F-418D-AE19-62706E023703}">
                      <ahyp:hlinkClr xmlns:ahyp="http://schemas.microsoft.com/office/drawing/2018/hyperlinkcolor" val="tx"/>
                    </a:ext>
                  </a:extLst>
                </a:hlinkClick>
              </a:rPr>
              <a:t>eringill@uw.edu</a:t>
            </a:r>
            <a:endParaRPr lang="en-US" sz="1800" dirty="0">
              <a:latin typeface="Corbel"/>
              <a:ea typeface="Corbel"/>
              <a:cs typeface="Corbel"/>
            </a:endParaRPr>
          </a:p>
          <a:p>
            <a:endParaRPr lang="en-US" dirty="0">
              <a:solidFill>
                <a:schemeClr val="bg2">
                  <a:lumMod val="50000"/>
                  <a:lumOff val="50000"/>
                </a:schemeClr>
              </a:solidFill>
            </a:endParaRPr>
          </a:p>
        </p:txBody>
      </p:sp>
    </p:spTree>
    <p:extLst>
      <p:ext uri="{BB962C8B-B14F-4D97-AF65-F5344CB8AC3E}">
        <p14:creationId xmlns:p14="http://schemas.microsoft.com/office/powerpoint/2010/main" val="1537405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E51475-1D0F-A898-C456-CC6EDDCB709D}"/>
              </a:ext>
            </a:extLst>
          </p:cNvPr>
          <p:cNvSpPr/>
          <p:nvPr/>
        </p:nvSpPr>
        <p:spPr>
          <a:xfrm>
            <a:off x="0" y="0"/>
            <a:ext cx="12192000" cy="95589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hape 350">
            <a:extLst>
              <a:ext uri="{FF2B5EF4-FFF2-40B4-BE49-F238E27FC236}">
                <a16:creationId xmlns:a16="http://schemas.microsoft.com/office/drawing/2014/main" id="{8198979E-46A2-794C-979B-F2EB215A66B7}"/>
              </a:ext>
            </a:extLst>
          </p:cNvPr>
          <p:cNvSpPr txBox="1">
            <a:spLocks/>
          </p:cNvSpPr>
          <p:nvPr/>
        </p:nvSpPr>
        <p:spPr>
          <a:xfrm>
            <a:off x="270160" y="1103138"/>
            <a:ext cx="6740240" cy="5596807"/>
          </a:xfrm>
          <a:prstGeom prst="rect">
            <a:avLst/>
          </a:prstGeom>
          <a:noFill/>
          <a:ln>
            <a:noFill/>
          </a:ln>
        </p:spPr>
        <p:txBody>
          <a:bodyPr spcFirstLastPara="1" vert="horz" wrap="square" lIns="0" tIns="0" rIns="0" bIns="0" rtlCol="0" anchor="t" anchorCtr="0">
            <a:noAutofit/>
          </a:bodyPr>
          <a:lstStyle>
            <a:lvl1pPr marL="256032" indent="-274320" algn="l" defTabSz="457200" rtl="0" eaLnBrk="1" latinLnBrk="0" hangingPunct="1">
              <a:spcBef>
                <a:spcPts val="0"/>
              </a:spcBef>
              <a:spcAft>
                <a:spcPts val="400"/>
              </a:spcAft>
              <a:buClrTx/>
              <a:buFont typeface="Arial"/>
              <a:buChar char="•"/>
              <a:defRPr sz="2800" kern="1200">
                <a:solidFill>
                  <a:schemeClr val="tx1">
                    <a:lumMod val="75000"/>
                    <a:lumOff val="25000"/>
                  </a:schemeClr>
                </a:solidFill>
                <a:latin typeface="+mn-lt"/>
                <a:ea typeface="+mn-ea"/>
                <a:cs typeface="+mn-cs"/>
              </a:defRPr>
            </a:lvl1pPr>
            <a:lvl2pPr marL="742950" indent="-256032" algn="l" defTabSz="457200" rtl="0" eaLnBrk="1" latinLnBrk="0" hangingPunct="1">
              <a:spcBef>
                <a:spcPts val="0"/>
              </a:spcBef>
              <a:spcAft>
                <a:spcPts val="400"/>
              </a:spcAft>
              <a:buClrTx/>
              <a:buFont typeface="Arial"/>
              <a:buChar char="•"/>
              <a:defRPr sz="24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0"/>
              </a:spcBef>
              <a:spcAft>
                <a:spcPts val="300"/>
              </a:spcAft>
              <a:buClrTx/>
              <a:buFont typeface="Arial"/>
              <a:buChar char="•"/>
              <a:defRPr sz="2400" kern="1200">
                <a:solidFill>
                  <a:schemeClr val="accent2">
                    <a:lumMod val="75000"/>
                  </a:schemeClr>
                </a:solidFill>
                <a:latin typeface="+mn-lt"/>
                <a:ea typeface="+mn-ea"/>
                <a:cs typeface="+mn-cs"/>
              </a:defRPr>
            </a:lvl3pPr>
            <a:lvl4pPr marL="1600200" indent="-210312" algn="l" defTabSz="457200" rtl="0" eaLnBrk="1" latinLnBrk="0" hangingPunct="1">
              <a:spcBef>
                <a:spcPts val="0"/>
              </a:spcBef>
              <a:spcAft>
                <a:spcPts val="250"/>
              </a:spcAft>
              <a:buClrTx/>
              <a:buFont typeface="Arial"/>
              <a:buChar char="•"/>
              <a:defRPr sz="2000" kern="1200">
                <a:solidFill>
                  <a:schemeClr val="tx1">
                    <a:lumMod val="75000"/>
                    <a:lumOff val="25000"/>
                  </a:schemeClr>
                </a:solidFill>
                <a:latin typeface="+mn-lt"/>
                <a:ea typeface="+mn-ea"/>
                <a:cs typeface="+mn-cs"/>
              </a:defRPr>
            </a:lvl4pPr>
            <a:lvl5pPr marL="2057400" indent="-201168" algn="l" defTabSz="457200" rtl="0" eaLnBrk="1" latinLnBrk="0" hangingPunct="1">
              <a:spcBef>
                <a:spcPts val="0"/>
              </a:spcBef>
              <a:spcAft>
                <a:spcPts val="250"/>
              </a:spcAft>
              <a:buClrTx/>
              <a:buFont typeface="Arial"/>
              <a:buChar char="•"/>
              <a:defRPr sz="18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56032">
              <a:lnSpc>
                <a:spcPct val="105000"/>
              </a:lnSpc>
              <a:spcAft>
                <a:spcPts val="200"/>
              </a:spcAft>
              <a:buClr>
                <a:srgbClr val="5B5B5B"/>
              </a:buClr>
              <a:buSzPts val="1960"/>
            </a:pPr>
            <a:r>
              <a:rPr lang="en-US" sz="1800" dirty="0">
                <a:solidFill>
                  <a:schemeClr val="tx1"/>
                </a:solidFill>
                <a:latin typeface="Arial"/>
                <a:ea typeface="Arial"/>
                <a:cs typeface="Arial"/>
                <a:sym typeface="Arial"/>
              </a:rPr>
              <a:t>Mentors/Collaborators:</a:t>
            </a:r>
            <a:endParaRPr lang="en-US" sz="1800" dirty="0">
              <a:solidFill>
                <a:schemeClr val="tx1"/>
              </a:solidFill>
              <a:latin typeface="+mj-lt"/>
            </a:endParaRPr>
          </a:p>
          <a:p>
            <a:pPr marL="514350" lvl="1" indent="0">
              <a:lnSpc>
                <a:spcPct val="105000"/>
              </a:lnSpc>
              <a:spcBef>
                <a:spcPts val="400"/>
              </a:spcBef>
              <a:spcAft>
                <a:spcPts val="200"/>
              </a:spcAft>
              <a:buClr>
                <a:srgbClr val="5B5B5B"/>
              </a:buClr>
              <a:buSzPts val="1400"/>
              <a:buNone/>
            </a:pPr>
            <a:r>
              <a:rPr lang="en-US" sz="1400" dirty="0">
                <a:solidFill>
                  <a:schemeClr val="tx1">
                    <a:lumMod val="90000"/>
                    <a:lumOff val="10000"/>
                  </a:schemeClr>
                </a:solidFill>
                <a:latin typeface="Arial" charset="0"/>
                <a:ea typeface="Arial" charset="0"/>
                <a:cs typeface="Arial" charset="0"/>
                <a:sym typeface="Arial"/>
              </a:rPr>
              <a:t>Scott Ramsey, MD PhD (HICOR, Fred Hutch)</a:t>
            </a:r>
          </a:p>
          <a:p>
            <a:pPr marL="514350" lvl="1" indent="0">
              <a:lnSpc>
                <a:spcPct val="105000"/>
              </a:lnSpc>
              <a:spcBef>
                <a:spcPts val="400"/>
              </a:spcBef>
              <a:spcAft>
                <a:spcPts val="200"/>
              </a:spcAft>
              <a:buClr>
                <a:srgbClr val="5B5B5B"/>
              </a:buClr>
              <a:buSzPts val="1400"/>
              <a:buNone/>
            </a:pPr>
            <a:r>
              <a:rPr lang="en-US" sz="1400" dirty="0">
                <a:solidFill>
                  <a:schemeClr val="tx1">
                    <a:lumMod val="90000"/>
                    <a:lumOff val="10000"/>
                  </a:schemeClr>
                </a:solidFill>
                <a:latin typeface="Arial" charset="0"/>
                <a:ea typeface="Arial" charset="0"/>
                <a:cs typeface="Arial" charset="0"/>
                <a:sym typeface="Arial"/>
              </a:rPr>
              <a:t>Allison Meisner, PhD (Epidemiology, Fred Hutch) </a:t>
            </a:r>
          </a:p>
          <a:p>
            <a:pPr marL="514350" lvl="1" indent="0">
              <a:lnSpc>
                <a:spcPct val="105000"/>
              </a:lnSpc>
              <a:spcBef>
                <a:spcPts val="400"/>
              </a:spcBef>
              <a:spcAft>
                <a:spcPts val="200"/>
              </a:spcAft>
              <a:buClr>
                <a:srgbClr val="5B5B5B"/>
              </a:buClr>
              <a:buSzPts val="1400"/>
              <a:buNone/>
            </a:pPr>
            <a:r>
              <a:rPr lang="en-US" sz="1400" dirty="0">
                <a:solidFill>
                  <a:schemeClr val="tx1">
                    <a:lumMod val="90000"/>
                    <a:lumOff val="10000"/>
                  </a:schemeClr>
                </a:solidFill>
                <a:latin typeface="Arial" charset="0"/>
                <a:ea typeface="Arial" charset="0"/>
                <a:cs typeface="Arial" charset="0"/>
                <a:sym typeface="Arial"/>
              </a:rPr>
              <a:t>Jun Mao, MD (Integrative Medicine, MSKCC)</a:t>
            </a:r>
          </a:p>
          <a:p>
            <a:pPr marL="514350" lvl="1" indent="0">
              <a:lnSpc>
                <a:spcPct val="105000"/>
              </a:lnSpc>
              <a:spcBef>
                <a:spcPts val="400"/>
              </a:spcBef>
              <a:spcAft>
                <a:spcPts val="200"/>
              </a:spcAft>
              <a:buClr>
                <a:srgbClr val="5B5B5B"/>
              </a:buClr>
              <a:buSzPts val="1400"/>
              <a:buNone/>
            </a:pPr>
            <a:r>
              <a:rPr lang="en-US" sz="1400" dirty="0">
                <a:solidFill>
                  <a:schemeClr val="tx1">
                    <a:lumMod val="90000"/>
                    <a:lumOff val="10000"/>
                  </a:schemeClr>
                </a:solidFill>
                <a:latin typeface="Arial" charset="0"/>
                <a:ea typeface="Arial" charset="0"/>
                <a:cs typeface="Arial" charset="0"/>
                <a:sym typeface="Arial"/>
              </a:rPr>
              <a:t>Heather Greenlee, ND PhD (Integrative Medicine, Fred Hutch)</a:t>
            </a:r>
          </a:p>
          <a:p>
            <a:pPr marL="514350" lvl="1" indent="0">
              <a:lnSpc>
                <a:spcPct val="105000"/>
              </a:lnSpc>
              <a:spcBef>
                <a:spcPts val="400"/>
              </a:spcBef>
              <a:spcAft>
                <a:spcPts val="200"/>
              </a:spcAft>
              <a:buClr>
                <a:srgbClr val="5B5B5B"/>
              </a:buClr>
              <a:buSzPts val="1400"/>
              <a:buNone/>
            </a:pPr>
            <a:r>
              <a:rPr lang="en-US" sz="1400" b="1" dirty="0">
                <a:solidFill>
                  <a:schemeClr val="tx1">
                    <a:lumMod val="90000"/>
                    <a:lumOff val="10000"/>
                  </a:schemeClr>
                </a:solidFill>
                <a:latin typeface="Arial" charset="0"/>
                <a:ea typeface="Arial" charset="0"/>
                <a:cs typeface="Arial" charset="0"/>
                <a:sym typeface="Arial"/>
              </a:rPr>
              <a:t>Zach Guss, MD (Radiation Oncology, MultiCare)</a:t>
            </a:r>
          </a:p>
          <a:p>
            <a:pPr marL="514350" lvl="1" indent="0">
              <a:lnSpc>
                <a:spcPct val="105000"/>
              </a:lnSpc>
              <a:spcBef>
                <a:spcPts val="400"/>
              </a:spcBef>
              <a:spcAft>
                <a:spcPts val="200"/>
              </a:spcAft>
              <a:buClr>
                <a:srgbClr val="5B5B5B"/>
              </a:buClr>
              <a:buSzPts val="1400"/>
              <a:buNone/>
            </a:pPr>
            <a:r>
              <a:rPr lang="en-US" sz="1400" dirty="0">
                <a:solidFill>
                  <a:schemeClr val="tx1">
                    <a:lumMod val="90000"/>
                    <a:lumOff val="10000"/>
                  </a:schemeClr>
                </a:solidFill>
                <a:latin typeface="Arial" charset="0"/>
                <a:ea typeface="Arial" charset="0"/>
                <a:cs typeface="Arial" charset="0"/>
                <a:sym typeface="Arial"/>
              </a:rPr>
              <a:t>Stephanie Farquhar, PhD (Mixed Methods, UW)</a:t>
            </a:r>
          </a:p>
          <a:p>
            <a:pPr marL="514350" lvl="1" indent="0">
              <a:lnSpc>
                <a:spcPct val="105000"/>
              </a:lnSpc>
              <a:spcBef>
                <a:spcPts val="400"/>
              </a:spcBef>
              <a:spcAft>
                <a:spcPts val="200"/>
              </a:spcAft>
              <a:buClr>
                <a:srgbClr val="5B5B5B"/>
              </a:buClr>
              <a:buSzPts val="1400"/>
              <a:buNone/>
            </a:pPr>
            <a:r>
              <a:rPr lang="en-US" sz="1400" dirty="0">
                <a:solidFill>
                  <a:schemeClr val="tx1">
                    <a:lumMod val="90000"/>
                    <a:lumOff val="10000"/>
                  </a:schemeClr>
                </a:solidFill>
                <a:latin typeface="Arial" charset="0"/>
                <a:ea typeface="Arial" charset="0"/>
                <a:cs typeface="Arial" charset="0"/>
                <a:sym typeface="Arial"/>
              </a:rPr>
              <a:t>Dong-Woo Kang, PhD (Exercise Oncology, Fred Hutch)</a:t>
            </a:r>
          </a:p>
          <a:p>
            <a:pPr marL="514350" lvl="1" indent="0">
              <a:lnSpc>
                <a:spcPct val="105000"/>
              </a:lnSpc>
              <a:spcBef>
                <a:spcPts val="400"/>
              </a:spcBef>
              <a:spcAft>
                <a:spcPts val="200"/>
              </a:spcAft>
              <a:buClr>
                <a:srgbClr val="5B5B5B"/>
              </a:buClr>
              <a:buSzPts val="1400"/>
              <a:buNone/>
            </a:pPr>
            <a:endParaRPr lang="en-US" sz="200" dirty="0">
              <a:solidFill>
                <a:schemeClr val="tx1">
                  <a:lumMod val="90000"/>
                  <a:lumOff val="10000"/>
                </a:schemeClr>
              </a:solidFill>
              <a:latin typeface="Arial" charset="0"/>
              <a:ea typeface="Arial" charset="0"/>
              <a:cs typeface="Arial" charset="0"/>
              <a:sym typeface="Arial"/>
            </a:endParaRPr>
          </a:p>
          <a:p>
            <a:pPr marL="514350" lvl="1" indent="0">
              <a:lnSpc>
                <a:spcPct val="105000"/>
              </a:lnSpc>
              <a:spcBef>
                <a:spcPts val="400"/>
              </a:spcBef>
              <a:spcAft>
                <a:spcPts val="200"/>
              </a:spcAft>
              <a:buClr>
                <a:srgbClr val="5B5B5B"/>
              </a:buClr>
              <a:buSzPts val="1400"/>
              <a:buNone/>
            </a:pPr>
            <a:r>
              <a:rPr lang="en-US" sz="1400" dirty="0">
                <a:solidFill>
                  <a:schemeClr val="tx1">
                    <a:lumMod val="90000"/>
                    <a:lumOff val="10000"/>
                  </a:schemeClr>
                </a:solidFill>
                <a:latin typeface="Arial" charset="0"/>
                <a:ea typeface="Arial" charset="0"/>
                <a:cs typeface="Arial" charset="0"/>
                <a:sym typeface="Arial"/>
              </a:rPr>
              <a:t>UW/Fred Hutch Breast Rad </a:t>
            </a:r>
            <a:r>
              <a:rPr lang="en-US" sz="1400" dirty="0" err="1">
                <a:solidFill>
                  <a:schemeClr val="tx1">
                    <a:lumMod val="90000"/>
                    <a:lumOff val="10000"/>
                  </a:schemeClr>
                </a:solidFill>
                <a:latin typeface="Arial" charset="0"/>
                <a:ea typeface="Arial" charset="0"/>
                <a:cs typeface="Arial" charset="0"/>
                <a:sym typeface="Arial"/>
              </a:rPr>
              <a:t>Onc</a:t>
            </a:r>
            <a:r>
              <a:rPr lang="en-US" sz="1400" dirty="0">
                <a:solidFill>
                  <a:schemeClr val="tx1">
                    <a:lumMod val="90000"/>
                    <a:lumOff val="10000"/>
                  </a:schemeClr>
                </a:solidFill>
                <a:latin typeface="Arial" charset="0"/>
                <a:ea typeface="Arial" charset="0"/>
                <a:cs typeface="Arial" charset="0"/>
                <a:sym typeface="Arial"/>
              </a:rPr>
              <a:t> team:</a:t>
            </a:r>
          </a:p>
          <a:p>
            <a:pPr indent="-131572">
              <a:lnSpc>
                <a:spcPct val="80000"/>
              </a:lnSpc>
              <a:spcBef>
                <a:spcPts val="400"/>
              </a:spcBef>
              <a:buClr>
                <a:srgbClr val="5B5B5B"/>
              </a:buClr>
              <a:buSzPts val="1960"/>
              <a:buFont typeface="Arial"/>
              <a:buNone/>
            </a:pPr>
            <a:endParaRPr lang="en-US" sz="1960" dirty="0">
              <a:solidFill>
                <a:srgbClr val="5B5B5B"/>
              </a:solidFill>
              <a:latin typeface="Arial"/>
              <a:ea typeface="Arial"/>
              <a:cs typeface="Arial"/>
              <a:sym typeface="Arial"/>
            </a:endParaRPr>
          </a:p>
        </p:txBody>
      </p:sp>
      <p:sp>
        <p:nvSpPr>
          <p:cNvPr id="9" name="Shape 351">
            <a:extLst>
              <a:ext uri="{FF2B5EF4-FFF2-40B4-BE49-F238E27FC236}">
                <a16:creationId xmlns:a16="http://schemas.microsoft.com/office/drawing/2014/main" id="{9D39CEAA-B41A-114C-9368-AD654839D2D6}"/>
              </a:ext>
            </a:extLst>
          </p:cNvPr>
          <p:cNvSpPr txBox="1"/>
          <p:nvPr/>
        </p:nvSpPr>
        <p:spPr>
          <a:xfrm>
            <a:off x="5634098" y="1103138"/>
            <a:ext cx="5300869" cy="4709785"/>
          </a:xfrm>
          <a:prstGeom prst="rect">
            <a:avLst/>
          </a:prstGeom>
          <a:noFill/>
          <a:ln>
            <a:noFill/>
          </a:ln>
        </p:spPr>
        <p:txBody>
          <a:bodyPr spcFirstLastPara="1" wrap="square" lIns="91425" tIns="45700" rIns="91425" bIns="45700" anchor="t" anchorCtr="0">
            <a:noAutofit/>
          </a:bodyPr>
          <a:lstStyle/>
          <a:p>
            <a:pPr marL="256032" indent="-256032">
              <a:lnSpc>
                <a:spcPct val="80000"/>
              </a:lnSpc>
              <a:buClr>
                <a:srgbClr val="5B5B5B"/>
              </a:buClr>
              <a:buSzPts val="1750"/>
              <a:buFont typeface="Arial"/>
              <a:buChar char="•"/>
            </a:pPr>
            <a:r>
              <a:rPr lang="en-US" dirty="0">
                <a:latin typeface="Arial"/>
                <a:ea typeface="Arial"/>
                <a:cs typeface="Arial"/>
                <a:sym typeface="Arial"/>
              </a:rPr>
              <a:t>Lab:</a:t>
            </a:r>
            <a:endParaRPr i="1" dirty="0">
              <a:latin typeface="Arial"/>
              <a:ea typeface="Arial"/>
              <a:cs typeface="Arial"/>
              <a:sym typeface="Arial"/>
            </a:endParaRPr>
          </a:p>
          <a:p>
            <a:pPr marL="486918" lvl="1">
              <a:lnSpc>
                <a:spcPct val="105000"/>
              </a:lnSpc>
              <a:spcBef>
                <a:spcPts val="200"/>
              </a:spcBef>
              <a:buClr>
                <a:srgbClr val="5B5B5B"/>
              </a:buClr>
              <a:buSzPts val="1500"/>
            </a:pPr>
            <a:r>
              <a:rPr lang="en-US" sz="1400" dirty="0">
                <a:latin typeface="Arial" panose="020B0604020202020204" pitchFamily="34" charset="0"/>
                <a:ea typeface="Arial"/>
                <a:cs typeface="Arial" panose="020B0604020202020204" pitchFamily="34" charset="0"/>
                <a:sym typeface="Arial"/>
              </a:rPr>
              <a:t>Chelsea Blanes</a:t>
            </a:r>
          </a:p>
          <a:p>
            <a:pPr marL="486918" lvl="1">
              <a:lnSpc>
                <a:spcPct val="105000"/>
              </a:lnSpc>
              <a:spcBef>
                <a:spcPts val="200"/>
              </a:spcBef>
              <a:buClr>
                <a:srgbClr val="5B5B5B"/>
              </a:buClr>
              <a:buSzPts val="1500"/>
            </a:pPr>
            <a:r>
              <a:rPr lang="en-US" sz="1400" dirty="0">
                <a:latin typeface="Arial" panose="020B0604020202020204" pitchFamily="34" charset="0"/>
                <a:ea typeface="Arial"/>
                <a:cs typeface="Arial" panose="020B0604020202020204" pitchFamily="34" charset="0"/>
                <a:sym typeface="Arial"/>
              </a:rPr>
              <a:t>Esin </a:t>
            </a:r>
            <a:r>
              <a:rPr lang="en-US" sz="1400" dirty="0" err="1">
                <a:latin typeface="Arial" panose="020B0604020202020204" pitchFamily="34" charset="0"/>
                <a:ea typeface="Arial"/>
                <a:cs typeface="Arial" panose="020B0604020202020204" pitchFamily="34" charset="0"/>
                <a:sym typeface="Arial"/>
              </a:rPr>
              <a:t>Namoglu</a:t>
            </a:r>
            <a:endParaRPr lang="en-US" sz="1400" dirty="0">
              <a:latin typeface="Arial" panose="020B0604020202020204" pitchFamily="34" charset="0"/>
              <a:cs typeface="Arial" panose="020B0604020202020204" pitchFamily="34" charset="0"/>
            </a:endParaRPr>
          </a:p>
          <a:p>
            <a:pPr marL="486918" lvl="1">
              <a:lnSpc>
                <a:spcPct val="105000"/>
              </a:lnSpc>
              <a:spcBef>
                <a:spcPts val="200"/>
              </a:spcBef>
              <a:buClr>
                <a:srgbClr val="5B5B5B"/>
              </a:buClr>
              <a:buSzPts val="1500"/>
            </a:pPr>
            <a:r>
              <a:rPr lang="en-US" sz="1400" dirty="0">
                <a:latin typeface="Arial" panose="020B0604020202020204" pitchFamily="34" charset="0"/>
                <a:ea typeface="Arial"/>
                <a:cs typeface="Arial" panose="020B0604020202020204" pitchFamily="34" charset="0"/>
                <a:sym typeface="Arial"/>
              </a:rPr>
              <a:t>Madison Blanco</a:t>
            </a:r>
          </a:p>
          <a:p>
            <a:pPr marL="486918" lvl="1">
              <a:lnSpc>
                <a:spcPct val="105000"/>
              </a:lnSpc>
              <a:spcBef>
                <a:spcPts val="200"/>
              </a:spcBef>
              <a:buClr>
                <a:srgbClr val="5B5B5B"/>
              </a:buClr>
              <a:buSzPts val="1500"/>
            </a:pPr>
            <a:r>
              <a:rPr lang="en-US" sz="1400" dirty="0">
                <a:latin typeface="Arial" panose="020B0604020202020204" pitchFamily="34" charset="0"/>
                <a:ea typeface="Arial"/>
                <a:cs typeface="Arial" panose="020B0604020202020204" pitchFamily="34" charset="0"/>
                <a:sym typeface="Arial"/>
              </a:rPr>
              <a:t>Abishek Chozhan</a:t>
            </a:r>
          </a:p>
          <a:p>
            <a:pPr marL="486918" lvl="1">
              <a:lnSpc>
                <a:spcPct val="105000"/>
              </a:lnSpc>
              <a:spcBef>
                <a:spcPts val="200"/>
              </a:spcBef>
              <a:buClr>
                <a:srgbClr val="5B5B5B"/>
              </a:buClr>
              <a:buSzPts val="1500"/>
            </a:pPr>
            <a:r>
              <a:rPr lang="en-US" sz="1400" dirty="0">
                <a:latin typeface="Arial" panose="020B0604020202020204" pitchFamily="34" charset="0"/>
                <a:ea typeface="Arial"/>
                <a:cs typeface="Arial" panose="020B0604020202020204" pitchFamily="34" charset="0"/>
                <a:sym typeface="Arial"/>
              </a:rPr>
              <a:t>Eden Anderson</a:t>
            </a:r>
          </a:p>
          <a:p>
            <a:pPr marL="486918" lvl="1">
              <a:lnSpc>
                <a:spcPct val="105000"/>
              </a:lnSpc>
              <a:spcBef>
                <a:spcPts val="200"/>
              </a:spcBef>
              <a:buClr>
                <a:srgbClr val="5B5B5B"/>
              </a:buClr>
              <a:buSzPts val="1500"/>
            </a:pPr>
            <a:r>
              <a:rPr lang="en-US" sz="1400" dirty="0">
                <a:latin typeface="Arial" panose="020B0604020202020204" pitchFamily="34" charset="0"/>
                <a:ea typeface="Arial"/>
                <a:cs typeface="Arial" panose="020B0604020202020204" pitchFamily="34" charset="0"/>
                <a:sym typeface="Arial"/>
              </a:rPr>
              <a:t>Audree Hsu</a:t>
            </a:r>
          </a:p>
          <a:p>
            <a:pPr marL="486918" lvl="1">
              <a:lnSpc>
                <a:spcPct val="105000"/>
              </a:lnSpc>
              <a:spcBef>
                <a:spcPts val="200"/>
              </a:spcBef>
              <a:buClr>
                <a:srgbClr val="5B5B5B"/>
              </a:buClr>
              <a:buSzPts val="1500"/>
            </a:pPr>
            <a:r>
              <a:rPr lang="en-US" sz="1400" dirty="0">
                <a:latin typeface="Arial" panose="020B0604020202020204" pitchFamily="34" charset="0"/>
                <a:ea typeface="Arial"/>
                <a:cs typeface="Arial" panose="020B0604020202020204" pitchFamily="34" charset="0"/>
                <a:sym typeface="Arial"/>
              </a:rPr>
              <a:t>Kaitlyn </a:t>
            </a:r>
            <a:r>
              <a:rPr lang="en-US" sz="1400" dirty="0" err="1">
                <a:latin typeface="Arial" panose="020B0604020202020204" pitchFamily="34" charset="0"/>
                <a:ea typeface="Arial"/>
                <a:cs typeface="Arial" panose="020B0604020202020204" pitchFamily="34" charset="0"/>
                <a:sym typeface="Arial"/>
              </a:rPr>
              <a:t>Lapen</a:t>
            </a:r>
            <a:endParaRPr lang="en-US" sz="1400" dirty="0">
              <a:latin typeface="Arial" panose="020B0604020202020204" pitchFamily="34" charset="0"/>
              <a:ea typeface="Arial"/>
              <a:cs typeface="Arial" panose="020B0604020202020204" pitchFamily="34" charset="0"/>
              <a:sym typeface="Arial"/>
            </a:endParaRPr>
          </a:p>
          <a:p>
            <a:pPr marL="486918" lvl="1">
              <a:lnSpc>
                <a:spcPct val="105000"/>
              </a:lnSpc>
              <a:spcBef>
                <a:spcPts val="200"/>
              </a:spcBef>
              <a:buClr>
                <a:srgbClr val="5B5B5B"/>
              </a:buClr>
              <a:buSzPts val="1500"/>
            </a:pPr>
            <a:r>
              <a:rPr lang="en-US" sz="1400" dirty="0">
                <a:latin typeface="Arial" panose="020B0604020202020204" pitchFamily="34" charset="0"/>
                <a:ea typeface="Arial"/>
                <a:cs typeface="Arial" panose="020B0604020202020204" pitchFamily="34" charset="0"/>
                <a:sym typeface="Arial"/>
              </a:rPr>
              <a:t>Scott Lundy</a:t>
            </a:r>
          </a:p>
          <a:p>
            <a:pPr marL="486918" lvl="1">
              <a:lnSpc>
                <a:spcPct val="105000"/>
              </a:lnSpc>
              <a:spcBef>
                <a:spcPts val="200"/>
              </a:spcBef>
              <a:buClr>
                <a:srgbClr val="5B5B5B"/>
              </a:buClr>
              <a:buSzPts val="1500"/>
            </a:pPr>
            <a:endParaRPr lang="en-US" sz="1600" dirty="0">
              <a:latin typeface="Arial" panose="020B0604020202020204" pitchFamily="34" charset="0"/>
              <a:ea typeface="Arial"/>
              <a:cs typeface="Arial" panose="020B0604020202020204" pitchFamily="34" charset="0"/>
              <a:sym typeface="Arial"/>
            </a:endParaRPr>
          </a:p>
          <a:p>
            <a:pPr marL="486918" lvl="1">
              <a:lnSpc>
                <a:spcPct val="105000"/>
              </a:lnSpc>
              <a:spcBef>
                <a:spcPts val="200"/>
              </a:spcBef>
              <a:buClr>
                <a:srgbClr val="5B5B5B"/>
              </a:buClr>
              <a:buSzPts val="1500"/>
            </a:pPr>
            <a:endParaRPr lang="en-US" sz="1600" dirty="0">
              <a:latin typeface="Arial" panose="020B0604020202020204" pitchFamily="34" charset="0"/>
              <a:ea typeface="Arial"/>
              <a:cs typeface="Arial" panose="020B0604020202020204" pitchFamily="34" charset="0"/>
              <a:sym typeface="Arial"/>
            </a:endParaRPr>
          </a:p>
          <a:p>
            <a:pPr marL="486918" lvl="1">
              <a:lnSpc>
                <a:spcPct val="105000"/>
              </a:lnSpc>
              <a:spcBef>
                <a:spcPts val="200"/>
              </a:spcBef>
              <a:buClr>
                <a:srgbClr val="5B5B5B"/>
              </a:buClr>
              <a:buSzPts val="1500"/>
            </a:pPr>
            <a:endParaRPr lang="en-US" sz="1600" dirty="0">
              <a:latin typeface="Arial" panose="020B0604020202020204" pitchFamily="34" charset="0"/>
              <a:ea typeface="Arial"/>
              <a:cs typeface="Arial" panose="020B0604020202020204" pitchFamily="34" charset="0"/>
              <a:sym typeface="Arial"/>
            </a:endParaRPr>
          </a:p>
        </p:txBody>
      </p:sp>
      <p:sp>
        <p:nvSpPr>
          <p:cNvPr id="10" name="Shape 353">
            <a:extLst>
              <a:ext uri="{FF2B5EF4-FFF2-40B4-BE49-F238E27FC236}">
                <a16:creationId xmlns:a16="http://schemas.microsoft.com/office/drawing/2014/main" id="{12765128-95B4-C146-A897-0A7625185BF7}"/>
              </a:ext>
            </a:extLst>
          </p:cNvPr>
          <p:cNvSpPr txBox="1"/>
          <p:nvPr/>
        </p:nvSpPr>
        <p:spPr>
          <a:xfrm>
            <a:off x="8348400" y="1103138"/>
            <a:ext cx="5173133" cy="2125138"/>
          </a:xfrm>
          <a:prstGeom prst="rect">
            <a:avLst/>
          </a:prstGeom>
          <a:noFill/>
          <a:ln>
            <a:noFill/>
          </a:ln>
        </p:spPr>
        <p:txBody>
          <a:bodyPr spcFirstLastPara="1" wrap="square" lIns="91425" tIns="45700" rIns="91425" bIns="45700" anchor="t" anchorCtr="0">
            <a:noAutofit/>
          </a:bodyPr>
          <a:lstStyle/>
          <a:p>
            <a:pPr marL="256032" indent="-256032">
              <a:lnSpc>
                <a:spcPct val="80000"/>
              </a:lnSpc>
              <a:buClr>
                <a:srgbClr val="5B5B5B"/>
              </a:buClr>
              <a:buSzPts val="2000"/>
              <a:buFont typeface="Arial"/>
              <a:buChar char="•"/>
            </a:pPr>
            <a:r>
              <a:rPr lang="en-US" sz="2200" dirty="0">
                <a:latin typeface="Arial"/>
                <a:ea typeface="Arial"/>
                <a:cs typeface="Arial"/>
                <a:sym typeface="Arial"/>
              </a:rPr>
              <a:t>Funding:</a:t>
            </a:r>
            <a:endParaRPr sz="1600" dirty="0">
              <a:latin typeface="Arial" panose="020B0604020202020204" pitchFamily="34" charset="0"/>
              <a:cs typeface="Arial" panose="020B0604020202020204" pitchFamily="34" charset="0"/>
            </a:endParaRPr>
          </a:p>
          <a:p>
            <a:pPr marL="486918" lvl="1">
              <a:lnSpc>
                <a:spcPct val="80000"/>
              </a:lnSpc>
              <a:spcBef>
                <a:spcPts val="300"/>
              </a:spcBef>
              <a:buClr>
                <a:srgbClr val="5B5B5B"/>
              </a:buClr>
              <a:buSzPts val="1500"/>
            </a:pPr>
            <a:r>
              <a:rPr lang="en-US" sz="1600" b="1" dirty="0">
                <a:latin typeface="Arial" panose="020B0604020202020204" pitchFamily="34" charset="0"/>
                <a:ea typeface="Arial"/>
                <a:cs typeface="Arial" panose="020B0604020202020204" pitchFamily="34" charset="0"/>
                <a:sym typeface="Arial"/>
              </a:rPr>
              <a:t>FH HICOR </a:t>
            </a:r>
            <a:r>
              <a:rPr lang="en-US" sz="1600" dirty="0">
                <a:latin typeface="Arial" panose="020B0604020202020204" pitchFamily="34" charset="0"/>
                <a:ea typeface="Arial"/>
                <a:cs typeface="Arial" panose="020B0604020202020204" pitchFamily="34" charset="0"/>
                <a:sym typeface="Arial"/>
              </a:rPr>
              <a:t>Trials Expansion</a:t>
            </a:r>
          </a:p>
          <a:p>
            <a:pPr marL="486918" lvl="1">
              <a:lnSpc>
                <a:spcPct val="80000"/>
              </a:lnSpc>
              <a:spcBef>
                <a:spcPts val="300"/>
              </a:spcBef>
              <a:buClr>
                <a:srgbClr val="5B5B5B"/>
              </a:buClr>
              <a:buSzPts val="1500"/>
            </a:pPr>
            <a:r>
              <a:rPr lang="en-US" sz="1600" b="1" dirty="0">
                <a:latin typeface="Arial" panose="020B0604020202020204" pitchFamily="34" charset="0"/>
                <a:ea typeface="Arial"/>
                <a:cs typeface="Arial" panose="020B0604020202020204" pitchFamily="34" charset="0"/>
                <a:sym typeface="Arial"/>
              </a:rPr>
              <a:t>ASCO</a:t>
            </a:r>
            <a:r>
              <a:rPr lang="en-US" sz="1600" dirty="0">
                <a:latin typeface="Arial" panose="020B0604020202020204" pitchFamily="34" charset="0"/>
                <a:ea typeface="Arial"/>
                <a:cs typeface="Arial" panose="020B0604020202020204" pitchFamily="34" charset="0"/>
                <a:sym typeface="Arial"/>
              </a:rPr>
              <a:t> YIA</a:t>
            </a:r>
          </a:p>
          <a:p>
            <a:pPr marL="486918" lvl="1">
              <a:lnSpc>
                <a:spcPct val="80000"/>
              </a:lnSpc>
              <a:spcBef>
                <a:spcPts val="400"/>
              </a:spcBef>
              <a:buClr>
                <a:srgbClr val="5B5B5B"/>
              </a:buClr>
              <a:buSzPts val="1500"/>
            </a:pPr>
            <a:r>
              <a:rPr lang="en-US" sz="1600" b="1" dirty="0">
                <a:latin typeface="Arial" panose="020B0604020202020204" pitchFamily="34" charset="0"/>
                <a:cs typeface="Arial" panose="020B0604020202020204" pitchFamily="34" charset="0"/>
                <a:sym typeface="Arial"/>
              </a:rPr>
              <a:t>NIH/NCI</a:t>
            </a:r>
            <a:r>
              <a:rPr lang="en-US" sz="1600" dirty="0">
                <a:latin typeface="Arial" panose="020B0604020202020204" pitchFamily="34" charset="0"/>
                <a:cs typeface="Arial" panose="020B0604020202020204" pitchFamily="34" charset="0"/>
                <a:sym typeface="Arial"/>
              </a:rPr>
              <a:t> K08</a:t>
            </a:r>
          </a:p>
          <a:p>
            <a:pPr marL="486918" lvl="1">
              <a:lnSpc>
                <a:spcPct val="80000"/>
              </a:lnSpc>
              <a:spcBef>
                <a:spcPts val="400"/>
              </a:spcBef>
              <a:buClr>
                <a:srgbClr val="5B5B5B"/>
              </a:buClr>
              <a:buSzPts val="1500"/>
            </a:pPr>
            <a:r>
              <a:rPr lang="en-US" sz="1600" b="1" dirty="0">
                <a:latin typeface="Arial" panose="020B0604020202020204" pitchFamily="34" charset="0"/>
                <a:cs typeface="Arial" panose="020B0604020202020204" pitchFamily="34" charset="0"/>
                <a:sym typeface="Arial"/>
              </a:rPr>
              <a:t>RSNA </a:t>
            </a:r>
            <a:r>
              <a:rPr lang="en-US" sz="1600" dirty="0">
                <a:latin typeface="Arial" panose="020B0604020202020204" pitchFamily="34" charset="0"/>
                <a:cs typeface="Arial" panose="020B0604020202020204" pitchFamily="34" charset="0"/>
                <a:sym typeface="Arial"/>
              </a:rPr>
              <a:t>Innovation</a:t>
            </a:r>
          </a:p>
          <a:p>
            <a:pPr marL="486918" lvl="1">
              <a:lnSpc>
                <a:spcPct val="80000"/>
              </a:lnSpc>
              <a:spcBef>
                <a:spcPts val="400"/>
              </a:spcBef>
              <a:buClr>
                <a:srgbClr val="5B5B5B"/>
              </a:buClr>
              <a:buSzPts val="1500"/>
            </a:pPr>
            <a:r>
              <a:rPr lang="en-US" sz="1600" b="1" dirty="0">
                <a:latin typeface="Arial" panose="020B0604020202020204" pitchFamily="34" charset="0"/>
                <a:ea typeface="Arial"/>
                <a:cs typeface="Arial" panose="020B0604020202020204" pitchFamily="34" charset="0"/>
                <a:sym typeface="Arial"/>
              </a:rPr>
              <a:t>AHRQ</a:t>
            </a:r>
            <a:r>
              <a:rPr lang="en-US" sz="1600" dirty="0">
                <a:latin typeface="Arial" panose="020B0604020202020204" pitchFamily="34" charset="0"/>
                <a:ea typeface="Arial"/>
                <a:cs typeface="Arial" panose="020B0604020202020204" pitchFamily="34" charset="0"/>
                <a:sym typeface="Arial"/>
              </a:rPr>
              <a:t> R03, R18</a:t>
            </a:r>
            <a:endParaRPr lang="en-US" sz="1600" b="1" dirty="0">
              <a:latin typeface="Arial" panose="020B0604020202020204" pitchFamily="34" charset="0"/>
              <a:cs typeface="Arial" panose="020B0604020202020204" pitchFamily="34" charset="0"/>
              <a:sym typeface="Arial"/>
            </a:endParaRPr>
          </a:p>
          <a:p>
            <a:pPr marL="486918" lvl="1">
              <a:lnSpc>
                <a:spcPct val="80000"/>
              </a:lnSpc>
              <a:spcBef>
                <a:spcPts val="400"/>
              </a:spcBef>
              <a:buClr>
                <a:srgbClr val="5B5B5B"/>
              </a:buClr>
              <a:buSzPts val="1500"/>
            </a:pPr>
            <a:r>
              <a:rPr lang="en-US" sz="1600" b="1" dirty="0">
                <a:latin typeface="Arial" panose="020B0604020202020204" pitchFamily="34" charset="0"/>
                <a:cs typeface="Arial" panose="020B0604020202020204" pitchFamily="34" charset="0"/>
                <a:sym typeface="Arial"/>
              </a:rPr>
              <a:t>NCCN</a:t>
            </a:r>
            <a:r>
              <a:rPr lang="en-US" sz="1600" dirty="0">
                <a:latin typeface="Arial" panose="020B0604020202020204" pitchFamily="34" charset="0"/>
                <a:cs typeface="Arial" panose="020B0604020202020204" pitchFamily="34" charset="0"/>
                <a:sym typeface="Arial"/>
              </a:rPr>
              <a:t> EMBRACE</a:t>
            </a:r>
          </a:p>
          <a:p>
            <a:pPr marL="486918" lvl="1">
              <a:lnSpc>
                <a:spcPct val="80000"/>
              </a:lnSpc>
              <a:spcBef>
                <a:spcPts val="400"/>
              </a:spcBef>
              <a:buClr>
                <a:srgbClr val="5B5B5B"/>
              </a:buClr>
              <a:buSzPts val="1500"/>
            </a:pPr>
            <a:r>
              <a:rPr lang="en-US" sz="1600" b="1" dirty="0">
                <a:latin typeface="Arial" panose="020B0604020202020204" pitchFamily="34" charset="0"/>
                <a:cs typeface="Arial" panose="020B0604020202020204" pitchFamily="34" charset="0"/>
                <a:sym typeface="Arial"/>
              </a:rPr>
              <a:t>KUNI </a:t>
            </a:r>
            <a:r>
              <a:rPr lang="en-US" sz="1600" dirty="0">
                <a:latin typeface="Arial" panose="020B0604020202020204" pitchFamily="34" charset="0"/>
                <a:cs typeface="Arial" panose="020B0604020202020204" pitchFamily="34" charset="0"/>
                <a:sym typeface="Arial"/>
              </a:rPr>
              <a:t>Imagination</a:t>
            </a:r>
          </a:p>
        </p:txBody>
      </p:sp>
      <p:sp>
        <p:nvSpPr>
          <p:cNvPr id="11" name="Title 1">
            <a:extLst>
              <a:ext uri="{FF2B5EF4-FFF2-40B4-BE49-F238E27FC236}">
                <a16:creationId xmlns:a16="http://schemas.microsoft.com/office/drawing/2014/main" id="{0051317E-2C01-1E4C-B44A-C634A192F49C}"/>
              </a:ext>
            </a:extLst>
          </p:cNvPr>
          <p:cNvSpPr txBox="1">
            <a:spLocks/>
          </p:cNvSpPr>
          <p:nvPr/>
        </p:nvSpPr>
        <p:spPr bwMode="auto">
          <a:xfrm>
            <a:off x="270160" y="324264"/>
            <a:ext cx="11395075"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defTabSz="457200" rtl="0" eaLnBrk="1" fontAlgn="base" hangingPunct="1">
              <a:spcBef>
                <a:spcPct val="0"/>
              </a:spcBef>
              <a:spcAft>
                <a:spcPct val="0"/>
              </a:spcAft>
              <a:defRPr sz="3200" b="1" kern="1200">
                <a:solidFill>
                  <a:srgbClr val="FFFFFF"/>
                </a:solidFill>
                <a:latin typeface="Arial"/>
                <a:ea typeface="ＭＳ Ｐゴシック" charset="-128"/>
                <a:cs typeface="Arial"/>
              </a:defRPr>
            </a:lvl1pPr>
            <a:lvl2pPr algn="l" defTabSz="457200" rtl="0" eaLnBrk="1" fontAlgn="base" hangingPunct="1">
              <a:spcBef>
                <a:spcPct val="0"/>
              </a:spcBef>
              <a:spcAft>
                <a:spcPct val="0"/>
              </a:spcAft>
              <a:defRPr sz="3200" b="1">
                <a:solidFill>
                  <a:srgbClr val="FFFFFF"/>
                </a:solidFill>
                <a:latin typeface="Arial" charset="0"/>
                <a:ea typeface="ＭＳ Ｐゴシック" charset="-128"/>
                <a:cs typeface="Arial" charset="0"/>
              </a:defRPr>
            </a:lvl2pPr>
            <a:lvl3pPr algn="l" defTabSz="457200" rtl="0" eaLnBrk="1" fontAlgn="base" hangingPunct="1">
              <a:spcBef>
                <a:spcPct val="0"/>
              </a:spcBef>
              <a:spcAft>
                <a:spcPct val="0"/>
              </a:spcAft>
              <a:defRPr sz="3200" b="1">
                <a:solidFill>
                  <a:srgbClr val="FFFFFF"/>
                </a:solidFill>
                <a:latin typeface="Arial" charset="0"/>
                <a:ea typeface="ＭＳ Ｐゴシック" charset="-128"/>
                <a:cs typeface="Arial" charset="0"/>
              </a:defRPr>
            </a:lvl3pPr>
            <a:lvl4pPr algn="l" defTabSz="457200" rtl="0" eaLnBrk="1" fontAlgn="base" hangingPunct="1">
              <a:spcBef>
                <a:spcPct val="0"/>
              </a:spcBef>
              <a:spcAft>
                <a:spcPct val="0"/>
              </a:spcAft>
              <a:defRPr sz="3200" b="1">
                <a:solidFill>
                  <a:srgbClr val="FFFFFF"/>
                </a:solidFill>
                <a:latin typeface="Arial" charset="0"/>
                <a:ea typeface="ＭＳ Ｐゴシック" charset="-128"/>
                <a:cs typeface="Arial" charset="0"/>
              </a:defRPr>
            </a:lvl4pPr>
            <a:lvl5pPr algn="l" defTabSz="457200" rtl="0" eaLnBrk="1" fontAlgn="base" hangingPunct="1">
              <a:spcBef>
                <a:spcPct val="0"/>
              </a:spcBef>
              <a:spcAft>
                <a:spcPct val="0"/>
              </a:spcAft>
              <a:defRPr sz="3200" b="1">
                <a:solidFill>
                  <a:srgbClr val="FFFFFF"/>
                </a:solidFill>
                <a:latin typeface="Arial" charset="0"/>
                <a:ea typeface="ＭＳ Ｐゴシック" charset="-128"/>
                <a:cs typeface="Arial" charset="0"/>
              </a:defRPr>
            </a:lvl5pPr>
            <a:lvl6pPr marL="457200" algn="l" defTabSz="457200" rtl="0" eaLnBrk="1" fontAlgn="base" hangingPunct="1">
              <a:spcBef>
                <a:spcPct val="0"/>
              </a:spcBef>
              <a:spcAft>
                <a:spcPct val="0"/>
              </a:spcAft>
              <a:defRPr sz="3200" b="1">
                <a:solidFill>
                  <a:srgbClr val="FFFFFF"/>
                </a:solidFill>
                <a:latin typeface="Arial" charset="0"/>
                <a:ea typeface="ＭＳ Ｐゴシック" charset="-128"/>
              </a:defRPr>
            </a:lvl6pPr>
            <a:lvl7pPr marL="914400" algn="l" defTabSz="457200" rtl="0" eaLnBrk="1" fontAlgn="base" hangingPunct="1">
              <a:spcBef>
                <a:spcPct val="0"/>
              </a:spcBef>
              <a:spcAft>
                <a:spcPct val="0"/>
              </a:spcAft>
              <a:defRPr sz="3200" b="1">
                <a:solidFill>
                  <a:srgbClr val="FFFFFF"/>
                </a:solidFill>
                <a:latin typeface="Arial" charset="0"/>
                <a:ea typeface="ＭＳ Ｐゴシック" charset="-128"/>
              </a:defRPr>
            </a:lvl7pPr>
            <a:lvl8pPr marL="1371600" algn="l" defTabSz="457200" rtl="0" eaLnBrk="1" fontAlgn="base" hangingPunct="1">
              <a:spcBef>
                <a:spcPct val="0"/>
              </a:spcBef>
              <a:spcAft>
                <a:spcPct val="0"/>
              </a:spcAft>
              <a:defRPr sz="3200" b="1">
                <a:solidFill>
                  <a:srgbClr val="FFFFFF"/>
                </a:solidFill>
                <a:latin typeface="Arial" charset="0"/>
                <a:ea typeface="ＭＳ Ｐゴシック" charset="-128"/>
              </a:defRPr>
            </a:lvl8pPr>
            <a:lvl9pPr marL="1828800" algn="l" defTabSz="457200" rtl="0" eaLnBrk="1" fontAlgn="base" hangingPunct="1">
              <a:spcBef>
                <a:spcPct val="0"/>
              </a:spcBef>
              <a:spcAft>
                <a:spcPct val="0"/>
              </a:spcAft>
              <a:defRPr sz="3200" b="1">
                <a:solidFill>
                  <a:srgbClr val="FFFFFF"/>
                </a:solidFill>
                <a:latin typeface="Arial" charset="0"/>
                <a:ea typeface="ＭＳ Ｐゴシック" charset="-128"/>
              </a:defRPr>
            </a:lvl9pPr>
          </a:lstStyle>
          <a:p>
            <a:r>
              <a:rPr lang="en-US" b="0">
                <a:solidFill>
                  <a:srgbClr val="002060"/>
                </a:solidFill>
                <a:latin typeface="Aptos" panose="020B0004020202020204" pitchFamily="34" charset="0"/>
              </a:rPr>
              <a:t>Acknowledgements</a:t>
            </a:r>
          </a:p>
        </p:txBody>
      </p:sp>
      <p:pic>
        <p:nvPicPr>
          <p:cNvPr id="3" name="Picture 2">
            <a:extLst>
              <a:ext uri="{FF2B5EF4-FFF2-40B4-BE49-F238E27FC236}">
                <a16:creationId xmlns:a16="http://schemas.microsoft.com/office/drawing/2014/main" id="{56BED8B6-E325-A550-6DDD-986B9CC89C59}"/>
              </a:ext>
            </a:extLst>
          </p:cNvPr>
          <p:cNvPicPr>
            <a:picLocks noChangeAspect="1"/>
          </p:cNvPicPr>
          <p:nvPr/>
        </p:nvPicPr>
        <p:blipFill>
          <a:blip r:embed="rId3"/>
          <a:stretch>
            <a:fillRect/>
          </a:stretch>
        </p:blipFill>
        <p:spPr>
          <a:xfrm>
            <a:off x="6398283" y="3705030"/>
            <a:ext cx="3503020" cy="2330441"/>
          </a:xfrm>
          <a:prstGeom prst="rect">
            <a:avLst/>
          </a:prstGeom>
        </p:spPr>
      </p:pic>
      <p:pic>
        <p:nvPicPr>
          <p:cNvPr id="4" name="Picture 3">
            <a:extLst>
              <a:ext uri="{FF2B5EF4-FFF2-40B4-BE49-F238E27FC236}">
                <a16:creationId xmlns:a16="http://schemas.microsoft.com/office/drawing/2014/main" id="{A1ECF395-0F4E-4CA0-7996-F463B5E9341A}"/>
              </a:ext>
            </a:extLst>
          </p:cNvPr>
          <p:cNvPicPr>
            <a:picLocks noChangeAspect="1"/>
          </p:cNvPicPr>
          <p:nvPr/>
        </p:nvPicPr>
        <p:blipFill>
          <a:blip r:embed="rId4"/>
          <a:stretch>
            <a:fillRect/>
          </a:stretch>
        </p:blipFill>
        <p:spPr>
          <a:xfrm>
            <a:off x="1029101" y="4047930"/>
            <a:ext cx="2609530" cy="1957147"/>
          </a:xfrm>
          <a:prstGeom prst="rect">
            <a:avLst/>
          </a:prstGeom>
        </p:spPr>
      </p:pic>
      <p:pic>
        <p:nvPicPr>
          <p:cNvPr id="5" name="Picture 4">
            <a:extLst>
              <a:ext uri="{FF2B5EF4-FFF2-40B4-BE49-F238E27FC236}">
                <a16:creationId xmlns:a16="http://schemas.microsoft.com/office/drawing/2014/main" id="{7DD32E49-107E-B519-E972-9C1725C1A2E1}"/>
              </a:ext>
            </a:extLst>
          </p:cNvPr>
          <p:cNvPicPr>
            <a:picLocks noChangeAspect="1"/>
          </p:cNvPicPr>
          <p:nvPr/>
        </p:nvPicPr>
        <p:blipFill>
          <a:blip r:embed="rId5"/>
          <a:stretch>
            <a:fillRect/>
          </a:stretch>
        </p:blipFill>
        <p:spPr>
          <a:xfrm>
            <a:off x="10020593" y="3705030"/>
            <a:ext cx="685800" cy="685800"/>
          </a:xfrm>
          <a:prstGeom prst="rect">
            <a:avLst/>
          </a:prstGeom>
        </p:spPr>
      </p:pic>
      <p:pic>
        <p:nvPicPr>
          <p:cNvPr id="6" name="Picture 5">
            <a:extLst>
              <a:ext uri="{FF2B5EF4-FFF2-40B4-BE49-F238E27FC236}">
                <a16:creationId xmlns:a16="http://schemas.microsoft.com/office/drawing/2014/main" id="{9FB0A69C-73BA-8335-810A-B9FF7F419472}"/>
              </a:ext>
            </a:extLst>
          </p:cNvPr>
          <p:cNvPicPr>
            <a:picLocks noChangeAspect="1"/>
          </p:cNvPicPr>
          <p:nvPr/>
        </p:nvPicPr>
        <p:blipFill>
          <a:blip r:embed="rId6"/>
          <a:stretch>
            <a:fillRect/>
          </a:stretch>
        </p:blipFill>
        <p:spPr>
          <a:xfrm>
            <a:off x="10020594" y="4453841"/>
            <a:ext cx="685800" cy="685800"/>
          </a:xfrm>
          <a:prstGeom prst="rect">
            <a:avLst/>
          </a:prstGeom>
        </p:spPr>
      </p:pic>
      <p:pic>
        <p:nvPicPr>
          <p:cNvPr id="7" name="Picture 6" descr="Professional Photograph of Audree Hsu">
            <a:extLst>
              <a:ext uri="{FF2B5EF4-FFF2-40B4-BE49-F238E27FC236}">
                <a16:creationId xmlns:a16="http://schemas.microsoft.com/office/drawing/2014/main" id="{DD39A5E2-F4B8-4673-60E5-28797D34D1C1}"/>
              </a:ext>
            </a:extLst>
          </p:cNvPr>
          <p:cNvPicPr>
            <a:picLocks noChangeAspect="1"/>
          </p:cNvPicPr>
          <p:nvPr/>
        </p:nvPicPr>
        <p:blipFill>
          <a:blip r:embed="rId7"/>
          <a:srcRect t="-1" b="17158"/>
          <a:stretch>
            <a:fillRect/>
          </a:stretch>
        </p:blipFill>
        <p:spPr>
          <a:xfrm>
            <a:off x="10020593" y="5202651"/>
            <a:ext cx="712088" cy="832819"/>
          </a:xfrm>
          <a:prstGeom prst="rect">
            <a:avLst/>
          </a:prstGeom>
        </p:spPr>
      </p:pic>
      <p:pic>
        <p:nvPicPr>
          <p:cNvPr id="12" name="Picture 11">
            <a:extLst>
              <a:ext uri="{FF2B5EF4-FFF2-40B4-BE49-F238E27FC236}">
                <a16:creationId xmlns:a16="http://schemas.microsoft.com/office/drawing/2014/main" id="{FC6E5D54-4482-346C-EC01-5F482C6E6E7B}"/>
              </a:ext>
            </a:extLst>
          </p:cNvPr>
          <p:cNvPicPr>
            <a:picLocks noChangeAspect="1"/>
          </p:cNvPicPr>
          <p:nvPr/>
        </p:nvPicPr>
        <p:blipFill>
          <a:blip r:embed="rId8"/>
          <a:stretch>
            <a:fillRect/>
          </a:stretch>
        </p:blipFill>
        <p:spPr>
          <a:xfrm>
            <a:off x="4465006" y="4914966"/>
            <a:ext cx="870891" cy="1022350"/>
          </a:xfrm>
          <a:prstGeom prst="rect">
            <a:avLst/>
          </a:prstGeom>
        </p:spPr>
      </p:pic>
      <p:pic>
        <p:nvPicPr>
          <p:cNvPr id="13" name="Picture 12">
            <a:extLst>
              <a:ext uri="{FF2B5EF4-FFF2-40B4-BE49-F238E27FC236}">
                <a16:creationId xmlns:a16="http://schemas.microsoft.com/office/drawing/2014/main" id="{BE5912C1-C846-AF10-80ED-330269F4D90C}"/>
              </a:ext>
            </a:extLst>
          </p:cNvPr>
          <p:cNvPicPr>
            <a:picLocks noChangeAspect="1"/>
          </p:cNvPicPr>
          <p:nvPr/>
        </p:nvPicPr>
        <p:blipFill>
          <a:blip r:embed="rId9"/>
          <a:stretch>
            <a:fillRect/>
          </a:stretch>
        </p:blipFill>
        <p:spPr>
          <a:xfrm>
            <a:off x="3971649" y="4440301"/>
            <a:ext cx="1920946" cy="394040"/>
          </a:xfrm>
          <a:prstGeom prst="rect">
            <a:avLst/>
          </a:prstGeom>
        </p:spPr>
      </p:pic>
      <p:pic>
        <p:nvPicPr>
          <p:cNvPr id="14" name="Picture 13">
            <a:extLst>
              <a:ext uri="{FF2B5EF4-FFF2-40B4-BE49-F238E27FC236}">
                <a16:creationId xmlns:a16="http://schemas.microsoft.com/office/drawing/2014/main" id="{FEE93C76-094D-E065-B12F-DF2B09434358}"/>
              </a:ext>
            </a:extLst>
          </p:cNvPr>
          <p:cNvPicPr>
            <a:picLocks noChangeAspect="1"/>
          </p:cNvPicPr>
          <p:nvPr/>
        </p:nvPicPr>
        <p:blipFill>
          <a:blip r:embed="rId10"/>
          <a:srcRect l="2264" r="4985"/>
          <a:stretch>
            <a:fillRect/>
          </a:stretch>
        </p:blipFill>
        <p:spPr>
          <a:xfrm>
            <a:off x="3923557" y="3927207"/>
            <a:ext cx="1969038" cy="463623"/>
          </a:xfrm>
          <a:prstGeom prst="rect">
            <a:avLst/>
          </a:prstGeom>
        </p:spPr>
      </p:pic>
    </p:spTree>
    <p:extLst>
      <p:ext uri="{BB962C8B-B14F-4D97-AF65-F5344CB8AC3E}">
        <p14:creationId xmlns:p14="http://schemas.microsoft.com/office/powerpoint/2010/main" val="6395482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FredHutch_2023">
  <a:themeElements>
    <a:clrScheme name="FredHutch_2023">
      <a:dk1>
        <a:srgbClr val="1B365D"/>
      </a:dk1>
      <a:lt1>
        <a:srgbClr val="FFFFFF"/>
      </a:lt1>
      <a:dk2>
        <a:srgbClr val="1B365D"/>
      </a:dk2>
      <a:lt2>
        <a:srgbClr val="FFFFFF"/>
      </a:lt2>
      <a:accent1>
        <a:srgbClr val="1B365D"/>
      </a:accent1>
      <a:accent2>
        <a:srgbClr val="FFB500"/>
      </a:accent2>
      <a:accent3>
        <a:srgbClr val="00C1D5"/>
      </a:accent3>
      <a:accent4>
        <a:srgbClr val="AA4AC4"/>
      </a:accent4>
      <a:accent5>
        <a:srgbClr val="0A799A"/>
      </a:accent5>
      <a:accent6>
        <a:srgbClr val="F4F4F4"/>
      </a:accent6>
      <a:hlink>
        <a:srgbClr val="0A799A"/>
      </a:hlink>
      <a:folHlink>
        <a:srgbClr val="AA4AC4"/>
      </a:folHlink>
    </a:clrScheme>
    <a:fontScheme name="FHCC_2022_font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lnSpc>
            <a:spcPct val="110000"/>
          </a:lnSpc>
          <a:spcBef>
            <a:spcPts val="1000"/>
          </a:spcBef>
          <a:defRPr sz="1600" dirty="0" err="1" smtClean="0"/>
        </a:defPPr>
      </a:lstStyle>
    </a:txDef>
  </a:objectDefaults>
  <a:extraClrSchemeLst/>
  <a:extLst>
    <a:ext uri="{05A4C25C-085E-4340-85A3-A5531E510DB2}">
      <thm15:themeFamily xmlns:thm15="http://schemas.microsoft.com/office/thememl/2012/main" name="FredHutch_2023" id="{7EE05441-FB19-4753-ADDC-C26D5D171C07}" vid="{240FB84A-9AB6-4B46-9752-D5BD72ADBD8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bb6d1cb-9a0c-4c48-9ccf-208249ae16f1">
      <Terms xmlns="http://schemas.microsoft.com/office/infopath/2007/PartnerControls"/>
    </lcf76f155ced4ddcb4097134ff3c332f>
    <TaxCatchAll xmlns="4533f2b7-9a1b-4ad1-905e-b286bc6ced9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822FED4EA56024DB9C0C169812AF17E" ma:contentTypeVersion="14" ma:contentTypeDescription="Create a new document." ma:contentTypeScope="" ma:versionID="90369225c54533e7caa248140b8cbdff">
  <xsd:schema xmlns:xsd="http://www.w3.org/2001/XMLSchema" xmlns:xs="http://www.w3.org/2001/XMLSchema" xmlns:p="http://schemas.microsoft.com/office/2006/metadata/properties" xmlns:ns2="4533f2b7-9a1b-4ad1-905e-b286bc6ced96" xmlns:ns3="fbb6d1cb-9a0c-4c48-9ccf-208249ae16f1" targetNamespace="http://schemas.microsoft.com/office/2006/metadata/properties" ma:root="true" ma:fieldsID="271740f1bbf8c94945dcfe0cbf94d227" ns2:_="" ns3:_="">
    <xsd:import namespace="4533f2b7-9a1b-4ad1-905e-b286bc6ced96"/>
    <xsd:import namespace="fbb6d1cb-9a0c-4c48-9ccf-208249ae16f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33f2b7-9a1b-4ad1-905e-b286bc6ced9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d09bef06-772a-4fd0-b216-620b1342d5a0}" ma:internalName="TaxCatchAll" ma:showField="CatchAllData" ma:web="4533f2b7-9a1b-4ad1-905e-b286bc6ced9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bb6d1cb-9a0c-4c48-9ccf-208249ae16f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20148b9-20a4-48a0-acba-ba52d68a37a3"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882905-1F81-48CE-B8BB-10CD2D215D4A}">
  <ds:schemaRefs>
    <ds:schemaRef ds:uri="http://schemas.microsoft.com/office/infopath/2007/PartnerControls"/>
    <ds:schemaRef ds:uri="http://purl.org/dc/elements/1.1/"/>
    <ds:schemaRef ds:uri="http://schemas.microsoft.com/office/2006/metadata/properties"/>
    <ds:schemaRef ds:uri="http://purl.org/dc/terms/"/>
    <ds:schemaRef ds:uri="http://www.w3.org/XML/1998/namespace"/>
    <ds:schemaRef ds:uri="4533f2b7-9a1b-4ad1-905e-b286bc6ced96"/>
    <ds:schemaRef ds:uri="http://schemas.microsoft.com/office/2006/documentManagement/types"/>
    <ds:schemaRef ds:uri="http://schemas.openxmlformats.org/package/2006/metadata/core-properties"/>
    <ds:schemaRef ds:uri="fbb6d1cb-9a0c-4c48-9ccf-208249ae16f1"/>
    <ds:schemaRef ds:uri="http://purl.org/dc/dcmitype/"/>
  </ds:schemaRefs>
</ds:datastoreItem>
</file>

<file path=customXml/itemProps2.xml><?xml version="1.0" encoding="utf-8"?>
<ds:datastoreItem xmlns:ds="http://schemas.openxmlformats.org/officeDocument/2006/customXml" ds:itemID="{47911D32-4C89-4412-A1FB-15A05A2FED7B}">
  <ds:schemaRefs>
    <ds:schemaRef ds:uri="4533f2b7-9a1b-4ad1-905e-b286bc6ced96"/>
    <ds:schemaRef ds:uri="fbb6d1cb-9a0c-4c48-9ccf-208249ae16f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C999696-3DBD-4BDC-8ACE-CC8E2114518E}">
  <ds:schemaRefs>
    <ds:schemaRef ds:uri="http://schemas.microsoft.com/sharepoint/v3/contenttype/forms"/>
  </ds:schemaRefs>
</ds:datastoreItem>
</file>

<file path=docMetadata/LabelInfo.xml><?xml version="1.0" encoding="utf-8"?>
<clbl:labelList xmlns:clbl="http://schemas.microsoft.com/office/2020/mipLabelMetadata">
  <clbl:label id="{f6b6dd5b-f02f-441a-99a0-162ac5060bd2}" enabled="0" method="" siteId="{f6b6dd5b-f02f-441a-99a0-162ac5060bd2}" removed="1"/>
</clbl:labelList>
</file>

<file path=docProps/app.xml><?xml version="1.0" encoding="utf-8"?>
<Properties xmlns="http://schemas.openxmlformats.org/officeDocument/2006/extended-properties" xmlns:vt="http://schemas.openxmlformats.org/officeDocument/2006/docPropsVTypes">
  <TotalTime>4965</TotalTime>
  <Words>2333</Words>
  <Application>Microsoft Macintosh PowerPoint</Application>
  <PresentationFormat>Widescreen</PresentationFormat>
  <Paragraphs>204</Paragraphs>
  <Slides>10</Slides>
  <Notes>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10</vt:i4>
      </vt:variant>
    </vt:vector>
  </HeadingPairs>
  <TitlesOfParts>
    <vt:vector size="22" baseType="lpstr">
      <vt:lpstr>ＭＳ Ｐゴシック</vt:lpstr>
      <vt:lpstr>Aptos</vt:lpstr>
      <vt:lpstr>Aptos Display</vt:lpstr>
      <vt:lpstr>Arial</vt:lpstr>
      <vt:lpstr>Calibri</vt:lpstr>
      <vt:lpstr>Calibri Light</vt:lpstr>
      <vt:lpstr>Corbel</vt:lpstr>
      <vt:lpstr>Segoe UI</vt:lpstr>
      <vt:lpstr>Times New Roman</vt:lpstr>
      <vt:lpstr>Wingdings</vt:lpstr>
      <vt:lpstr>Office Theme</vt:lpstr>
      <vt:lpstr>FredHutch_2023</vt:lpstr>
      <vt:lpstr>PowerPoint Presentation</vt:lpstr>
      <vt:lpstr>ePROs to improve symptom management </vt:lpstr>
      <vt:lpstr>Linking ePROs with a virtual intervention for fatigue</vt:lpstr>
      <vt:lpstr>Opportunities for implementation research</vt:lpstr>
      <vt:lpstr>PRO-ACTIVE: Population and Specific Aims</vt:lpstr>
      <vt:lpstr>PRO-ACTIVE: Pragmatic Study Design</vt:lpstr>
      <vt:lpstr>PRO-ACTIVE: Primary Outcomes (Feasibility, Acceptability)</vt:lpstr>
      <vt:lpstr>PRO-ACTIVE: Secondary Outcomes (Physical Activity, Symptoms)</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Gillespie, Erin</dc:creator>
  <cp:lastModifiedBy>Erin Gillespie</cp:lastModifiedBy>
  <cp:revision>14</cp:revision>
  <dcterms:created xsi:type="dcterms:W3CDTF">2025-11-18T21:38:37Z</dcterms:created>
  <dcterms:modified xsi:type="dcterms:W3CDTF">2026-10-26T20:28:09Z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0x0101004822FED4EA56024DB9C0C169812AF17E</vt:lpwstr>
  </property>
  <property fmtid="{D5CDD505-2E9C-101B-9397-08002B2CF9AE}" pid="3" name="MediaServiceImageTags">
    <vt:lpwstr/>
  </property>
</Properties>
</file>